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74" r:id="rId5"/>
    <p:sldId id="270" r:id="rId6"/>
    <p:sldId id="273" r:id="rId7"/>
    <p:sldId id="272" r:id="rId8"/>
    <p:sldId id="271" r:id="rId9"/>
    <p:sldId id="258" r:id="rId10"/>
    <p:sldId id="275" r:id="rId11"/>
    <p:sldId id="259" r:id="rId12"/>
    <p:sldId id="260" r:id="rId13"/>
    <p:sldId id="278" r:id="rId14"/>
    <p:sldId id="279" r:id="rId15"/>
    <p:sldId id="263" r:id="rId16"/>
    <p:sldId id="280" r:id="rId17"/>
    <p:sldId id="282" r:id="rId18"/>
    <p:sldId id="265" r:id="rId19"/>
    <p:sldId id="266" r:id="rId20"/>
    <p:sldId id="267"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93EDB-DA63-42EA-B4F9-04B2F7100D06}" v="1" dt="2024-09-24T09:05:05.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103" d="100"/>
          <a:sy n="103"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che Sørensen" userId="97756087-0ed5-429d-bf15-8fbe61c6b94a" providerId="ADAL" clId="{1B939F6A-6488-4873-BF75-3FC682D5A49F}"/>
    <pc:docChg chg="custSel modSld">
      <pc:chgData name="Wenche Sørensen" userId="97756087-0ed5-429d-bf15-8fbe61c6b94a" providerId="ADAL" clId="{1B939F6A-6488-4873-BF75-3FC682D5A49F}" dt="2024-09-23T15:28:11.678" v="1" actId="27636"/>
      <pc:docMkLst>
        <pc:docMk/>
      </pc:docMkLst>
      <pc:sldChg chg="modSp mod">
        <pc:chgData name="Wenche Sørensen" userId="97756087-0ed5-429d-bf15-8fbe61c6b94a" providerId="ADAL" clId="{1B939F6A-6488-4873-BF75-3FC682D5A49F}" dt="2024-09-23T15:28:11.678" v="1" actId="27636"/>
        <pc:sldMkLst>
          <pc:docMk/>
          <pc:sldMk cId="2808183111" sldId="257"/>
        </pc:sldMkLst>
        <pc:spChg chg="mod">
          <ac:chgData name="Wenche Sørensen" userId="97756087-0ed5-429d-bf15-8fbe61c6b94a" providerId="ADAL" clId="{1B939F6A-6488-4873-BF75-3FC682D5A49F}" dt="2024-09-23T15:28:11.678" v="1" actId="27636"/>
          <ac:spMkLst>
            <pc:docMk/>
            <pc:sldMk cId="2808183111" sldId="257"/>
            <ac:spMk id="3" creationId="{F6345A0F-2763-E846-6C4D-DA65D6C205F5}"/>
          </ac:spMkLst>
        </pc:spChg>
      </pc:sldChg>
    </pc:docChg>
  </pc:docChgLst>
  <pc:docChgLst>
    <pc:chgData name="Wenche Sørensen" userId="97756087-0ed5-429d-bf15-8fbe61c6b94a" providerId="ADAL" clId="{C9593EDB-DA63-42EA-B4F9-04B2F7100D06}"/>
    <pc:docChg chg="undo custSel addSld delSld modSld sldOrd">
      <pc:chgData name="Wenche Sørensen" userId="97756087-0ed5-429d-bf15-8fbe61c6b94a" providerId="ADAL" clId="{C9593EDB-DA63-42EA-B4F9-04B2F7100D06}" dt="2024-09-27T09:43:35.130" v="1734" actId="478"/>
      <pc:docMkLst>
        <pc:docMk/>
      </pc:docMkLst>
      <pc:sldChg chg="modSp mod">
        <pc:chgData name="Wenche Sørensen" userId="97756087-0ed5-429d-bf15-8fbe61c6b94a" providerId="ADAL" clId="{C9593EDB-DA63-42EA-B4F9-04B2F7100D06}" dt="2024-09-24T06:34:52.399" v="1464" actId="20577"/>
        <pc:sldMkLst>
          <pc:docMk/>
          <pc:sldMk cId="1159122473" sldId="256"/>
        </pc:sldMkLst>
        <pc:spChg chg="mod">
          <ac:chgData name="Wenche Sørensen" userId="97756087-0ed5-429d-bf15-8fbe61c6b94a" providerId="ADAL" clId="{C9593EDB-DA63-42EA-B4F9-04B2F7100D06}" dt="2024-09-24T06:34:52.399" v="1464" actId="20577"/>
          <ac:spMkLst>
            <pc:docMk/>
            <pc:sldMk cId="1159122473" sldId="256"/>
            <ac:spMk id="3" creationId="{93E414A3-59FA-192D-DC93-2A478A08B703}"/>
          </ac:spMkLst>
        </pc:spChg>
      </pc:sldChg>
      <pc:sldChg chg="modSp mod">
        <pc:chgData name="Wenche Sørensen" userId="97756087-0ed5-429d-bf15-8fbe61c6b94a" providerId="ADAL" clId="{C9593EDB-DA63-42EA-B4F9-04B2F7100D06}" dt="2024-09-18T09:19:29.979" v="942" actId="20577"/>
        <pc:sldMkLst>
          <pc:docMk/>
          <pc:sldMk cId="2808183111" sldId="257"/>
        </pc:sldMkLst>
        <pc:spChg chg="mod">
          <ac:chgData name="Wenche Sørensen" userId="97756087-0ed5-429d-bf15-8fbe61c6b94a" providerId="ADAL" clId="{C9593EDB-DA63-42EA-B4F9-04B2F7100D06}" dt="2024-09-18T09:19:29.979" v="942" actId="20577"/>
          <ac:spMkLst>
            <pc:docMk/>
            <pc:sldMk cId="2808183111" sldId="257"/>
            <ac:spMk id="3" creationId="{F6345A0F-2763-E846-6C4D-DA65D6C205F5}"/>
          </ac:spMkLst>
        </pc:spChg>
      </pc:sldChg>
      <pc:sldChg chg="addSp delSp modSp mod">
        <pc:chgData name="Wenche Sørensen" userId="97756087-0ed5-429d-bf15-8fbe61c6b94a" providerId="ADAL" clId="{C9593EDB-DA63-42EA-B4F9-04B2F7100D06}" dt="2024-09-27T09:43:08.119" v="1730" actId="478"/>
        <pc:sldMkLst>
          <pc:docMk/>
          <pc:sldMk cId="2839569594" sldId="259"/>
        </pc:sldMkLst>
        <pc:spChg chg="mod">
          <ac:chgData name="Wenche Sørensen" userId="97756087-0ed5-429d-bf15-8fbe61c6b94a" providerId="ADAL" clId="{C9593EDB-DA63-42EA-B4F9-04B2F7100D06}" dt="2024-09-18T09:09:23.592" v="826" actId="26606"/>
          <ac:spMkLst>
            <pc:docMk/>
            <pc:sldMk cId="2839569594" sldId="259"/>
            <ac:spMk id="2" creationId="{84F604DA-995B-795B-4FFE-9EF114373C8F}"/>
          </ac:spMkLst>
        </pc:spChg>
        <pc:spChg chg="mod">
          <ac:chgData name="Wenche Sørensen" userId="97756087-0ed5-429d-bf15-8fbe61c6b94a" providerId="ADAL" clId="{C9593EDB-DA63-42EA-B4F9-04B2F7100D06}" dt="2024-09-18T09:09:23.592" v="826" actId="26606"/>
          <ac:spMkLst>
            <pc:docMk/>
            <pc:sldMk cId="2839569594" sldId="259"/>
            <ac:spMk id="3" creationId="{1EAEBD2F-F783-80CD-32B8-F757711F77C9}"/>
          </ac:spMkLst>
        </pc:spChg>
        <pc:spChg chg="add del">
          <ac:chgData name="Wenche Sørensen" userId="97756087-0ed5-429d-bf15-8fbe61c6b94a" providerId="ADAL" clId="{C9593EDB-DA63-42EA-B4F9-04B2F7100D06}" dt="2024-09-18T09:09:23.592" v="826" actId="26606"/>
          <ac:spMkLst>
            <pc:docMk/>
            <pc:sldMk cId="2839569594" sldId="259"/>
            <ac:spMk id="28" creationId="{66C115EF-F0EA-46A7-A25C-125D26FAA3AA}"/>
          </ac:spMkLst>
        </pc:spChg>
        <pc:spChg chg="add del">
          <ac:chgData name="Wenche Sørensen" userId="97756087-0ed5-429d-bf15-8fbe61c6b94a" providerId="ADAL" clId="{C9593EDB-DA63-42EA-B4F9-04B2F7100D06}" dt="2024-09-18T09:09:23.592" v="826" actId="26606"/>
          <ac:spMkLst>
            <pc:docMk/>
            <pc:sldMk cId="2839569594" sldId="259"/>
            <ac:spMk id="30" creationId="{97BF6B6D-C479-40CF-B042-7D70D8286E40}"/>
          </ac:spMkLst>
        </pc:spChg>
        <pc:spChg chg="add del">
          <ac:chgData name="Wenche Sørensen" userId="97756087-0ed5-429d-bf15-8fbe61c6b94a" providerId="ADAL" clId="{C9593EDB-DA63-42EA-B4F9-04B2F7100D06}" dt="2024-09-18T09:09:23.592" v="826" actId="26606"/>
          <ac:spMkLst>
            <pc:docMk/>
            <pc:sldMk cId="2839569594" sldId="259"/>
            <ac:spMk id="39" creationId="{C1E15FC6-E547-48B3-9AD4-3945840ECCA8}"/>
          </ac:spMkLst>
        </pc:spChg>
        <pc:spChg chg="add del">
          <ac:chgData name="Wenche Sørensen" userId="97756087-0ed5-429d-bf15-8fbe61c6b94a" providerId="ADAL" clId="{C9593EDB-DA63-42EA-B4F9-04B2F7100D06}" dt="2024-09-18T09:09:23.576" v="825" actId="26606"/>
          <ac:spMkLst>
            <pc:docMk/>
            <pc:sldMk cId="2839569594" sldId="259"/>
            <ac:spMk id="44" creationId="{FAFB3478-4AEC-431E-93B2-1593839C16DA}"/>
          </ac:spMkLst>
        </pc:spChg>
        <pc:spChg chg="add del">
          <ac:chgData name="Wenche Sørensen" userId="97756087-0ed5-429d-bf15-8fbe61c6b94a" providerId="ADAL" clId="{C9593EDB-DA63-42EA-B4F9-04B2F7100D06}" dt="2024-09-18T09:09:23.576" v="825" actId="26606"/>
          <ac:spMkLst>
            <pc:docMk/>
            <pc:sldMk cId="2839569594" sldId="259"/>
            <ac:spMk id="46" creationId="{BA44E6CA-03F3-47EA-A9F3-5C0674E28D61}"/>
          </ac:spMkLst>
        </pc:spChg>
        <pc:spChg chg="add">
          <ac:chgData name="Wenche Sørensen" userId="97756087-0ed5-429d-bf15-8fbe61c6b94a" providerId="ADAL" clId="{C9593EDB-DA63-42EA-B4F9-04B2F7100D06}" dt="2024-09-18T09:09:23.592" v="826" actId="26606"/>
          <ac:spMkLst>
            <pc:docMk/>
            <pc:sldMk cId="2839569594" sldId="259"/>
            <ac:spMk id="52" creationId="{C1E15FC6-E547-48B3-9AD4-3945840ECCA8}"/>
          </ac:spMkLst>
        </pc:spChg>
        <pc:spChg chg="add del">
          <ac:chgData name="Wenche Sørensen" userId="97756087-0ed5-429d-bf15-8fbe61c6b94a" providerId="ADAL" clId="{C9593EDB-DA63-42EA-B4F9-04B2F7100D06}" dt="2024-09-18T09:09:23.576" v="825" actId="26606"/>
          <ac:spMkLst>
            <pc:docMk/>
            <pc:sldMk cId="2839569594" sldId="259"/>
            <ac:spMk id="53" creationId="{2E922E9E-A29B-4164-A634-B718A43369CA}"/>
          </ac:spMkLst>
        </pc:spChg>
        <pc:spChg chg="add">
          <ac:chgData name="Wenche Sørensen" userId="97756087-0ed5-429d-bf15-8fbe61c6b94a" providerId="ADAL" clId="{C9593EDB-DA63-42EA-B4F9-04B2F7100D06}" dt="2024-09-18T09:09:23.592" v="826" actId="26606"/>
          <ac:spMkLst>
            <pc:docMk/>
            <pc:sldMk cId="2839569594" sldId="259"/>
            <ac:spMk id="55" creationId="{66C115EF-F0EA-46A7-A25C-125D26FAA3AA}"/>
          </ac:spMkLst>
        </pc:spChg>
        <pc:spChg chg="add">
          <ac:chgData name="Wenche Sørensen" userId="97756087-0ed5-429d-bf15-8fbe61c6b94a" providerId="ADAL" clId="{C9593EDB-DA63-42EA-B4F9-04B2F7100D06}" dt="2024-09-18T09:09:23.592" v="826" actId="26606"/>
          <ac:spMkLst>
            <pc:docMk/>
            <pc:sldMk cId="2839569594" sldId="259"/>
            <ac:spMk id="56" creationId="{97BF6B6D-C479-40CF-B042-7D70D8286E40}"/>
          </ac:spMkLst>
        </pc:spChg>
        <pc:grpChg chg="add del">
          <ac:chgData name="Wenche Sørensen" userId="97756087-0ed5-429d-bf15-8fbe61c6b94a" providerId="ADAL" clId="{C9593EDB-DA63-42EA-B4F9-04B2F7100D06}" dt="2024-09-18T09:09:23.592" v="826" actId="26606"/>
          <ac:grpSpMkLst>
            <pc:docMk/>
            <pc:sldMk cId="2839569594" sldId="259"/>
            <ac:grpSpMk id="32" creationId="{FCDE58E1-D567-4328-92C7-B27434008258}"/>
          </ac:grpSpMkLst>
        </pc:grpChg>
        <pc:grpChg chg="add del">
          <ac:chgData name="Wenche Sørensen" userId="97756087-0ed5-429d-bf15-8fbe61c6b94a" providerId="ADAL" clId="{C9593EDB-DA63-42EA-B4F9-04B2F7100D06}" dt="2024-09-18T09:09:23.576" v="825" actId="26606"/>
          <ac:grpSpMkLst>
            <pc:docMk/>
            <pc:sldMk cId="2839569594" sldId="259"/>
            <ac:grpSpMk id="48" creationId="{ECBBABA0-8111-40C8-9C19-2AB23BF07876}"/>
          </ac:grpSpMkLst>
        </pc:grpChg>
        <pc:grpChg chg="add">
          <ac:chgData name="Wenche Sørensen" userId="97756087-0ed5-429d-bf15-8fbe61c6b94a" providerId="ADAL" clId="{C9593EDB-DA63-42EA-B4F9-04B2F7100D06}" dt="2024-09-18T09:09:23.592" v="826" actId="26606"/>
          <ac:grpSpMkLst>
            <pc:docMk/>
            <pc:sldMk cId="2839569594" sldId="259"/>
            <ac:grpSpMk id="57" creationId="{CBBBBD8B-FAD8-4470-9327-DF90DB68440A}"/>
          </ac:grpSpMkLst>
        </pc:grpChg>
        <pc:picChg chg="mod">
          <ac:chgData name="Wenche Sørensen" userId="97756087-0ed5-429d-bf15-8fbe61c6b94a" providerId="ADAL" clId="{C9593EDB-DA63-42EA-B4F9-04B2F7100D06}" dt="2024-09-18T09:09:23.592" v="826" actId="26606"/>
          <ac:picMkLst>
            <pc:docMk/>
            <pc:sldMk cId="2839569594" sldId="259"/>
            <ac:picMk id="4" creationId="{875FCAD3-F421-F5E7-4A14-15625FF99387}"/>
          </ac:picMkLst>
        </pc:picChg>
        <pc:picChg chg="mod">
          <ac:chgData name="Wenche Sørensen" userId="97756087-0ed5-429d-bf15-8fbe61c6b94a" providerId="ADAL" clId="{C9593EDB-DA63-42EA-B4F9-04B2F7100D06}" dt="2024-09-18T09:09:23.592" v="826" actId="26606"/>
          <ac:picMkLst>
            <pc:docMk/>
            <pc:sldMk cId="2839569594" sldId="259"/>
            <ac:picMk id="5" creationId="{588D6941-9AA5-1A00-458D-B93F60E7FEE0}"/>
          </ac:picMkLst>
        </pc:picChg>
        <pc:picChg chg="add del mod">
          <ac:chgData name="Wenche Sørensen" userId="97756087-0ed5-429d-bf15-8fbe61c6b94a" providerId="ADAL" clId="{C9593EDB-DA63-42EA-B4F9-04B2F7100D06}" dt="2024-09-27T09:43:08.119" v="1730" actId="478"/>
          <ac:picMkLst>
            <pc:docMk/>
            <pc:sldMk cId="2839569594" sldId="259"/>
            <ac:picMk id="7" creationId="{B793D8A2-AE3C-AE96-BA96-7F012E0EBA02}"/>
          </ac:picMkLst>
        </pc:picChg>
        <pc:picChg chg="add del mod ord">
          <ac:chgData name="Wenche Sørensen" userId="97756087-0ed5-429d-bf15-8fbe61c6b94a" providerId="ADAL" clId="{C9593EDB-DA63-42EA-B4F9-04B2F7100D06}" dt="2024-09-27T09:43:06.763" v="1729" actId="478"/>
          <ac:picMkLst>
            <pc:docMk/>
            <pc:sldMk cId="2839569594" sldId="259"/>
            <ac:picMk id="9" creationId="{EDAA6DFE-F94E-8D54-3796-81124C3CCF71}"/>
          </ac:picMkLst>
        </pc:picChg>
      </pc:sldChg>
      <pc:sldChg chg="addSp delSp modSp mod setBg">
        <pc:chgData name="Wenche Sørensen" userId="97756087-0ed5-429d-bf15-8fbe61c6b94a" providerId="ADAL" clId="{C9593EDB-DA63-42EA-B4F9-04B2F7100D06}" dt="2024-09-18T09:14:59.512" v="914" actId="20577"/>
        <pc:sldMkLst>
          <pc:docMk/>
          <pc:sldMk cId="1371891746" sldId="260"/>
        </pc:sldMkLst>
        <pc:spChg chg="mod">
          <ac:chgData name="Wenche Sørensen" userId="97756087-0ed5-429d-bf15-8fbe61c6b94a" providerId="ADAL" clId="{C9593EDB-DA63-42EA-B4F9-04B2F7100D06}" dt="2024-09-18T09:14:59.512" v="914" actId="20577"/>
          <ac:spMkLst>
            <pc:docMk/>
            <pc:sldMk cId="1371891746" sldId="260"/>
            <ac:spMk id="2" creationId="{BAE4668B-9041-7348-67AC-A0C92993059D}"/>
          </ac:spMkLst>
        </pc:spChg>
        <pc:spChg chg="mod">
          <ac:chgData name="Wenche Sørensen" userId="97756087-0ed5-429d-bf15-8fbe61c6b94a" providerId="ADAL" clId="{C9593EDB-DA63-42EA-B4F9-04B2F7100D06}" dt="2024-09-18T08:49:24.401" v="633" actId="26606"/>
          <ac:spMkLst>
            <pc:docMk/>
            <pc:sldMk cId="1371891746" sldId="260"/>
            <ac:spMk id="3" creationId="{33F32DEB-A275-5748-D558-F814F7C18402}"/>
          </ac:spMkLst>
        </pc:spChg>
        <pc:spChg chg="add del">
          <ac:chgData name="Wenche Sørensen" userId="97756087-0ed5-429d-bf15-8fbe61c6b94a" providerId="ADAL" clId="{C9593EDB-DA63-42EA-B4F9-04B2F7100D06}" dt="2024-09-18T08:49:24.390" v="632" actId="26606"/>
          <ac:spMkLst>
            <pc:docMk/>
            <pc:sldMk cId="1371891746" sldId="260"/>
            <ac:spMk id="10" creationId="{FAFB3478-4AEC-431E-93B2-1593839C16DA}"/>
          </ac:spMkLst>
        </pc:spChg>
        <pc:spChg chg="add del">
          <ac:chgData name="Wenche Sørensen" userId="97756087-0ed5-429d-bf15-8fbe61c6b94a" providerId="ADAL" clId="{C9593EDB-DA63-42EA-B4F9-04B2F7100D06}" dt="2024-09-18T08:49:24.390" v="632" actId="26606"/>
          <ac:spMkLst>
            <pc:docMk/>
            <pc:sldMk cId="1371891746" sldId="260"/>
            <ac:spMk id="12" creationId="{F74280F7-820D-43DE-BE07-57E20B27165C}"/>
          </ac:spMkLst>
        </pc:spChg>
        <pc:spChg chg="add del">
          <ac:chgData name="Wenche Sørensen" userId="97756087-0ed5-429d-bf15-8fbe61c6b94a" providerId="ADAL" clId="{C9593EDB-DA63-42EA-B4F9-04B2F7100D06}" dt="2024-09-18T08:49:24.390" v="632" actId="26606"/>
          <ac:spMkLst>
            <pc:docMk/>
            <pc:sldMk cId="1371891746" sldId="260"/>
            <ac:spMk id="20" creationId="{2E922E9E-A29B-4164-A634-B718A43369CA}"/>
          </ac:spMkLst>
        </pc:spChg>
        <pc:spChg chg="add">
          <ac:chgData name="Wenche Sørensen" userId="97756087-0ed5-429d-bf15-8fbe61c6b94a" providerId="ADAL" clId="{C9593EDB-DA63-42EA-B4F9-04B2F7100D06}" dt="2024-09-18T08:49:24.401" v="633" actId="26606"/>
          <ac:spMkLst>
            <pc:docMk/>
            <pc:sldMk cId="1371891746" sldId="260"/>
            <ac:spMk id="21" creationId="{2E922E9E-A29B-4164-A634-B718A43369CA}"/>
          </ac:spMkLst>
        </pc:spChg>
        <pc:spChg chg="add">
          <ac:chgData name="Wenche Sørensen" userId="97756087-0ed5-429d-bf15-8fbe61c6b94a" providerId="ADAL" clId="{C9593EDB-DA63-42EA-B4F9-04B2F7100D06}" dt="2024-09-18T08:49:24.401" v="633" actId="26606"/>
          <ac:spMkLst>
            <pc:docMk/>
            <pc:sldMk cId="1371891746" sldId="260"/>
            <ac:spMk id="22" creationId="{FAFB3478-4AEC-431E-93B2-1593839C16DA}"/>
          </ac:spMkLst>
        </pc:spChg>
        <pc:spChg chg="add">
          <ac:chgData name="Wenche Sørensen" userId="97756087-0ed5-429d-bf15-8fbe61c6b94a" providerId="ADAL" clId="{C9593EDB-DA63-42EA-B4F9-04B2F7100D06}" dt="2024-09-18T08:49:24.401" v="633" actId="26606"/>
          <ac:spMkLst>
            <pc:docMk/>
            <pc:sldMk cId="1371891746" sldId="260"/>
            <ac:spMk id="23" creationId="{3FFB0B4B-B126-43E0-A25C-BA5634332524}"/>
          </ac:spMkLst>
        </pc:spChg>
        <pc:grpChg chg="add del">
          <ac:chgData name="Wenche Sørensen" userId="97756087-0ed5-429d-bf15-8fbe61c6b94a" providerId="ADAL" clId="{C9593EDB-DA63-42EA-B4F9-04B2F7100D06}" dt="2024-09-18T08:49:24.390" v="632" actId="26606"/>
          <ac:grpSpMkLst>
            <pc:docMk/>
            <pc:sldMk cId="1371891746" sldId="260"/>
            <ac:grpSpMk id="14" creationId="{43D3F524-3DA9-4E34-A8AE-A379EB7486AA}"/>
          </ac:grpSpMkLst>
        </pc:grpChg>
        <pc:grpChg chg="add">
          <ac:chgData name="Wenche Sørensen" userId="97756087-0ed5-429d-bf15-8fbe61c6b94a" providerId="ADAL" clId="{C9593EDB-DA63-42EA-B4F9-04B2F7100D06}" dt="2024-09-18T08:49:24.401" v="633" actId="26606"/>
          <ac:grpSpMkLst>
            <pc:docMk/>
            <pc:sldMk cId="1371891746" sldId="260"/>
            <ac:grpSpMk id="24" creationId="{B5458D83-9222-44EE-A1B7-C500910CA8AE}"/>
          </ac:grpSpMkLst>
        </pc:grpChg>
        <pc:picChg chg="add mod">
          <ac:chgData name="Wenche Sørensen" userId="97756087-0ed5-429d-bf15-8fbe61c6b94a" providerId="ADAL" clId="{C9593EDB-DA63-42EA-B4F9-04B2F7100D06}" dt="2024-09-18T08:49:24.401" v="633" actId="26606"/>
          <ac:picMkLst>
            <pc:docMk/>
            <pc:sldMk cId="1371891746" sldId="260"/>
            <ac:picMk id="5" creationId="{1BD73C45-7E1E-73F5-C9F8-D01356E5EADD}"/>
          </ac:picMkLst>
        </pc:picChg>
      </pc:sldChg>
      <pc:sldChg chg="addSp modSp del mod">
        <pc:chgData name="Wenche Sørensen" userId="97756087-0ed5-429d-bf15-8fbe61c6b94a" providerId="ADAL" clId="{C9593EDB-DA63-42EA-B4F9-04B2F7100D06}" dt="2024-09-18T08:55:25.286" v="690" actId="47"/>
        <pc:sldMkLst>
          <pc:docMk/>
          <pc:sldMk cId="3530350537" sldId="262"/>
        </pc:sldMkLst>
        <pc:spChg chg="mod">
          <ac:chgData name="Wenche Sørensen" userId="97756087-0ed5-429d-bf15-8fbe61c6b94a" providerId="ADAL" clId="{C9593EDB-DA63-42EA-B4F9-04B2F7100D06}" dt="2024-09-18T08:50:32.002" v="642" actId="21"/>
          <ac:spMkLst>
            <pc:docMk/>
            <pc:sldMk cId="3530350537" sldId="262"/>
            <ac:spMk id="2" creationId="{C6CEF6EB-C2CB-523D-DC77-AE9B39AC5279}"/>
          </ac:spMkLst>
        </pc:spChg>
        <pc:picChg chg="add mod">
          <ac:chgData name="Wenche Sørensen" userId="97756087-0ed5-429d-bf15-8fbe61c6b94a" providerId="ADAL" clId="{C9593EDB-DA63-42EA-B4F9-04B2F7100D06}" dt="2024-09-18T08:50:46.785" v="646" actId="1076"/>
          <ac:picMkLst>
            <pc:docMk/>
            <pc:sldMk cId="3530350537" sldId="262"/>
            <ac:picMk id="6" creationId="{58707F19-F890-3285-4B9E-6AD6DF226E41}"/>
          </ac:picMkLst>
        </pc:picChg>
        <pc:picChg chg="add mod">
          <ac:chgData name="Wenche Sørensen" userId="97756087-0ed5-429d-bf15-8fbe61c6b94a" providerId="ADAL" clId="{C9593EDB-DA63-42EA-B4F9-04B2F7100D06}" dt="2024-09-18T08:50:45.094" v="645" actId="1076"/>
          <ac:picMkLst>
            <pc:docMk/>
            <pc:sldMk cId="3530350537" sldId="262"/>
            <ac:picMk id="8" creationId="{89713DC2-16CC-5884-FB24-F0D1D080880A}"/>
          </ac:picMkLst>
        </pc:picChg>
      </pc:sldChg>
      <pc:sldChg chg="addSp delSp modSp mod">
        <pc:chgData name="Wenche Sørensen" userId="97756087-0ed5-429d-bf15-8fbe61c6b94a" providerId="ADAL" clId="{C9593EDB-DA63-42EA-B4F9-04B2F7100D06}" dt="2024-09-24T09:11:21.663" v="1727" actId="20577"/>
        <pc:sldMkLst>
          <pc:docMk/>
          <pc:sldMk cId="3839906738" sldId="263"/>
        </pc:sldMkLst>
        <pc:spChg chg="mod">
          <ac:chgData name="Wenche Sørensen" userId="97756087-0ed5-429d-bf15-8fbe61c6b94a" providerId="ADAL" clId="{C9593EDB-DA63-42EA-B4F9-04B2F7100D06}" dt="2024-09-18T09:05:40.679" v="800" actId="26606"/>
          <ac:spMkLst>
            <pc:docMk/>
            <pc:sldMk cId="3839906738" sldId="263"/>
            <ac:spMk id="2" creationId="{67FDF0B8-2BFC-3F57-96F2-1F165EE4ED45}"/>
          </ac:spMkLst>
        </pc:spChg>
        <pc:spChg chg="mod">
          <ac:chgData name="Wenche Sørensen" userId="97756087-0ed5-429d-bf15-8fbe61c6b94a" providerId="ADAL" clId="{C9593EDB-DA63-42EA-B4F9-04B2F7100D06}" dt="2024-09-24T09:11:21.663" v="1727" actId="20577"/>
          <ac:spMkLst>
            <pc:docMk/>
            <pc:sldMk cId="3839906738" sldId="263"/>
            <ac:spMk id="3" creationId="{2AE0B780-195D-9A9A-65F3-BBEB678F4085}"/>
          </ac:spMkLst>
        </pc:spChg>
        <pc:spChg chg="add del">
          <ac:chgData name="Wenche Sørensen" userId="97756087-0ed5-429d-bf15-8fbe61c6b94a" providerId="ADAL" clId="{C9593EDB-DA63-42EA-B4F9-04B2F7100D06}" dt="2024-09-18T09:05:40.679" v="800" actId="26606"/>
          <ac:spMkLst>
            <pc:docMk/>
            <pc:sldMk cId="3839906738" sldId="263"/>
            <ac:spMk id="22" creationId="{2E922E9E-A29B-4164-A634-B718A43369CA}"/>
          </ac:spMkLst>
        </pc:spChg>
        <pc:spChg chg="add del">
          <ac:chgData name="Wenche Sørensen" userId="97756087-0ed5-429d-bf15-8fbe61c6b94a" providerId="ADAL" clId="{C9593EDB-DA63-42EA-B4F9-04B2F7100D06}" dt="2024-09-18T09:05:40.679" v="800" actId="26606"/>
          <ac:spMkLst>
            <pc:docMk/>
            <pc:sldMk cId="3839906738" sldId="263"/>
            <ac:spMk id="25" creationId="{FAFB3478-4AEC-431E-93B2-1593839C16DA}"/>
          </ac:spMkLst>
        </pc:spChg>
        <pc:spChg chg="add del">
          <ac:chgData name="Wenche Sørensen" userId="97756087-0ed5-429d-bf15-8fbe61c6b94a" providerId="ADAL" clId="{C9593EDB-DA63-42EA-B4F9-04B2F7100D06}" dt="2024-09-18T09:05:40.679" v="800" actId="26606"/>
          <ac:spMkLst>
            <pc:docMk/>
            <pc:sldMk cId="3839906738" sldId="263"/>
            <ac:spMk id="26" creationId="{F74280F7-820D-43DE-BE07-57E20B27165C}"/>
          </ac:spMkLst>
        </pc:spChg>
        <pc:spChg chg="add del">
          <ac:chgData name="Wenche Sørensen" userId="97756087-0ed5-429d-bf15-8fbe61c6b94a" providerId="ADAL" clId="{C9593EDB-DA63-42EA-B4F9-04B2F7100D06}" dt="2024-09-18T09:05:40.667" v="799" actId="26606"/>
          <ac:spMkLst>
            <pc:docMk/>
            <pc:sldMk cId="3839906738" sldId="263"/>
            <ac:spMk id="36" creationId="{66C115EF-F0EA-46A7-A25C-125D26FAA3AA}"/>
          </ac:spMkLst>
        </pc:spChg>
        <pc:spChg chg="add del">
          <ac:chgData name="Wenche Sørensen" userId="97756087-0ed5-429d-bf15-8fbe61c6b94a" providerId="ADAL" clId="{C9593EDB-DA63-42EA-B4F9-04B2F7100D06}" dt="2024-09-18T09:05:40.667" v="799" actId="26606"/>
          <ac:spMkLst>
            <pc:docMk/>
            <pc:sldMk cId="3839906738" sldId="263"/>
            <ac:spMk id="38" creationId="{97BF6B6D-C479-40CF-B042-7D70D8286E40}"/>
          </ac:spMkLst>
        </pc:spChg>
        <pc:spChg chg="add del">
          <ac:chgData name="Wenche Sørensen" userId="97756087-0ed5-429d-bf15-8fbe61c6b94a" providerId="ADAL" clId="{C9593EDB-DA63-42EA-B4F9-04B2F7100D06}" dt="2024-09-18T09:05:40.667" v="799" actId="26606"/>
          <ac:spMkLst>
            <pc:docMk/>
            <pc:sldMk cId="3839906738" sldId="263"/>
            <ac:spMk id="47" creationId="{C1E15FC6-E547-48B3-9AD4-3945840ECCA8}"/>
          </ac:spMkLst>
        </pc:spChg>
        <pc:spChg chg="add">
          <ac:chgData name="Wenche Sørensen" userId="97756087-0ed5-429d-bf15-8fbe61c6b94a" providerId="ADAL" clId="{C9593EDB-DA63-42EA-B4F9-04B2F7100D06}" dt="2024-09-18T09:05:40.679" v="800" actId="26606"/>
          <ac:spMkLst>
            <pc:docMk/>
            <pc:sldMk cId="3839906738" sldId="263"/>
            <ac:spMk id="51" creationId="{8C8EF8BB-CAC8-44D6-ADC2-B3CC883F41A8}"/>
          </ac:spMkLst>
        </pc:spChg>
        <pc:spChg chg="add">
          <ac:chgData name="Wenche Sørensen" userId="97756087-0ed5-429d-bf15-8fbe61c6b94a" providerId="ADAL" clId="{C9593EDB-DA63-42EA-B4F9-04B2F7100D06}" dt="2024-09-18T09:05:40.679" v="800" actId="26606"/>
          <ac:spMkLst>
            <pc:docMk/>
            <pc:sldMk cId="3839906738" sldId="263"/>
            <ac:spMk id="52" creationId="{64124455-3919-4F24-82F0-1269DE290BC5}"/>
          </ac:spMkLst>
        </pc:spChg>
        <pc:spChg chg="add">
          <ac:chgData name="Wenche Sørensen" userId="97756087-0ed5-429d-bf15-8fbe61c6b94a" providerId="ADAL" clId="{C9593EDB-DA63-42EA-B4F9-04B2F7100D06}" dt="2024-09-18T09:05:40.679" v="800" actId="26606"/>
          <ac:spMkLst>
            <pc:docMk/>
            <pc:sldMk cId="3839906738" sldId="263"/>
            <ac:spMk id="53" creationId="{85C9FD82-C026-499D-AE4B-336DD871A0A2}"/>
          </ac:spMkLst>
        </pc:spChg>
        <pc:spChg chg="add">
          <ac:chgData name="Wenche Sørensen" userId="97756087-0ed5-429d-bf15-8fbe61c6b94a" providerId="ADAL" clId="{C9593EDB-DA63-42EA-B4F9-04B2F7100D06}" dt="2024-09-18T09:05:40.679" v="800" actId="26606"/>
          <ac:spMkLst>
            <pc:docMk/>
            <pc:sldMk cId="3839906738" sldId="263"/>
            <ac:spMk id="54" creationId="{70A73B6D-184F-4BAA-8169-6906AAD15ECB}"/>
          </ac:spMkLst>
        </pc:spChg>
        <pc:grpChg chg="add del">
          <ac:chgData name="Wenche Sørensen" userId="97756087-0ed5-429d-bf15-8fbe61c6b94a" providerId="ADAL" clId="{C9593EDB-DA63-42EA-B4F9-04B2F7100D06}" dt="2024-09-18T09:05:40.679" v="800" actId="26606"/>
          <ac:grpSpMkLst>
            <pc:docMk/>
            <pc:sldMk cId="3839906738" sldId="263"/>
            <ac:grpSpMk id="27" creationId="{CE4CE59E-33B2-4BF6-BDAF-FF427BEDBBB1}"/>
          </ac:grpSpMkLst>
        </pc:grpChg>
        <pc:grpChg chg="add del">
          <ac:chgData name="Wenche Sørensen" userId="97756087-0ed5-429d-bf15-8fbe61c6b94a" providerId="ADAL" clId="{C9593EDB-DA63-42EA-B4F9-04B2F7100D06}" dt="2024-09-18T09:05:40.667" v="799" actId="26606"/>
          <ac:grpSpMkLst>
            <pc:docMk/>
            <pc:sldMk cId="3839906738" sldId="263"/>
            <ac:grpSpMk id="40" creationId="{FCDE58E1-D567-4328-92C7-B27434008258}"/>
          </ac:grpSpMkLst>
        </pc:grpChg>
        <pc:grpChg chg="add">
          <ac:chgData name="Wenche Sørensen" userId="97756087-0ed5-429d-bf15-8fbe61c6b94a" providerId="ADAL" clId="{C9593EDB-DA63-42EA-B4F9-04B2F7100D06}" dt="2024-09-18T09:05:40.679" v="800" actId="26606"/>
          <ac:grpSpMkLst>
            <pc:docMk/>
            <pc:sldMk cId="3839906738" sldId="263"/>
            <ac:grpSpMk id="55" creationId="{1C61304C-F2DA-4025-BC52-E0D8C06D8E7C}"/>
          </ac:grpSpMkLst>
        </pc:grpChg>
        <pc:picChg chg="mod">
          <ac:chgData name="Wenche Sørensen" userId="97756087-0ed5-429d-bf15-8fbe61c6b94a" providerId="ADAL" clId="{C9593EDB-DA63-42EA-B4F9-04B2F7100D06}" dt="2024-09-18T09:05:40.679" v="800" actId="26606"/>
          <ac:picMkLst>
            <pc:docMk/>
            <pc:sldMk cId="3839906738" sldId="263"/>
            <ac:picMk id="5" creationId="{6ED3B464-C40E-E70F-94E6-90B35012190A}"/>
          </ac:picMkLst>
        </pc:picChg>
        <pc:picChg chg="mod ord">
          <ac:chgData name="Wenche Sørensen" userId="97756087-0ed5-429d-bf15-8fbe61c6b94a" providerId="ADAL" clId="{C9593EDB-DA63-42EA-B4F9-04B2F7100D06}" dt="2024-09-18T09:05:40.679" v="800" actId="26606"/>
          <ac:picMkLst>
            <pc:docMk/>
            <pc:sldMk cId="3839906738" sldId="263"/>
            <ac:picMk id="7" creationId="{D9A45890-DA4D-B129-7DF0-D2F5FB87FF40}"/>
          </ac:picMkLst>
        </pc:picChg>
      </pc:sldChg>
      <pc:sldChg chg="del ord">
        <pc:chgData name="Wenche Sørensen" userId="97756087-0ed5-429d-bf15-8fbe61c6b94a" providerId="ADAL" clId="{C9593EDB-DA63-42EA-B4F9-04B2F7100D06}" dt="2024-09-18T09:02:26.279" v="787" actId="47"/>
        <pc:sldMkLst>
          <pc:docMk/>
          <pc:sldMk cId="2923781989" sldId="264"/>
        </pc:sldMkLst>
      </pc:sldChg>
      <pc:sldChg chg="addSp delSp modSp mod setBg">
        <pc:chgData name="Wenche Sørensen" userId="97756087-0ed5-429d-bf15-8fbe61c6b94a" providerId="ADAL" clId="{C9593EDB-DA63-42EA-B4F9-04B2F7100D06}" dt="2024-09-18T09:08:18.281" v="817" actId="931"/>
        <pc:sldMkLst>
          <pc:docMk/>
          <pc:sldMk cId="3401046876" sldId="266"/>
        </pc:sldMkLst>
        <pc:spChg chg="mod">
          <ac:chgData name="Wenche Sørensen" userId="97756087-0ed5-429d-bf15-8fbe61c6b94a" providerId="ADAL" clId="{C9593EDB-DA63-42EA-B4F9-04B2F7100D06}" dt="2024-09-18T09:08:17.308" v="815" actId="26606"/>
          <ac:spMkLst>
            <pc:docMk/>
            <pc:sldMk cId="3401046876" sldId="266"/>
            <ac:spMk id="2" creationId="{E9727804-A30C-301F-E5A2-22A43850F890}"/>
          </ac:spMkLst>
        </pc:spChg>
        <pc:spChg chg="mod">
          <ac:chgData name="Wenche Sørensen" userId="97756087-0ed5-429d-bf15-8fbe61c6b94a" providerId="ADAL" clId="{C9593EDB-DA63-42EA-B4F9-04B2F7100D06}" dt="2024-09-18T09:08:17.308" v="815" actId="26606"/>
          <ac:spMkLst>
            <pc:docMk/>
            <pc:sldMk cId="3401046876" sldId="266"/>
            <ac:spMk id="3" creationId="{0E504E1D-F45C-58DD-5361-411A69A42B74}"/>
          </ac:spMkLst>
        </pc:spChg>
        <pc:spChg chg="add del">
          <ac:chgData name="Wenche Sørensen" userId="97756087-0ed5-429d-bf15-8fbe61c6b94a" providerId="ADAL" clId="{C9593EDB-DA63-42EA-B4F9-04B2F7100D06}" dt="2024-09-18T09:07:10.244" v="805" actId="26606"/>
          <ac:spMkLst>
            <pc:docMk/>
            <pc:sldMk cId="3401046876" sldId="266"/>
            <ac:spMk id="10" creationId="{03AE087C-11E2-4305-9282-D7F122FE726E}"/>
          </ac:spMkLst>
        </pc:spChg>
        <pc:spChg chg="add del">
          <ac:chgData name="Wenche Sørensen" userId="97756087-0ed5-429d-bf15-8fbe61c6b94a" providerId="ADAL" clId="{C9593EDB-DA63-42EA-B4F9-04B2F7100D06}" dt="2024-09-18T09:07:20.815" v="807" actId="26606"/>
          <ac:spMkLst>
            <pc:docMk/>
            <pc:sldMk cId="3401046876" sldId="266"/>
            <ac:spMk id="20" creationId="{03AE087C-11E2-4305-9282-D7F122FE726E}"/>
          </ac:spMkLst>
        </pc:spChg>
        <pc:spChg chg="add del">
          <ac:chgData name="Wenche Sørensen" userId="97756087-0ed5-429d-bf15-8fbe61c6b94a" providerId="ADAL" clId="{C9593EDB-DA63-42EA-B4F9-04B2F7100D06}" dt="2024-09-18T09:07:22.245" v="809" actId="26606"/>
          <ac:spMkLst>
            <pc:docMk/>
            <pc:sldMk cId="3401046876" sldId="266"/>
            <ac:spMk id="29" creationId="{03AE087C-11E2-4305-9282-D7F122FE726E}"/>
          </ac:spMkLst>
        </pc:spChg>
        <pc:spChg chg="add del">
          <ac:chgData name="Wenche Sørensen" userId="97756087-0ed5-429d-bf15-8fbe61c6b94a" providerId="ADAL" clId="{C9593EDB-DA63-42EA-B4F9-04B2F7100D06}" dt="2024-09-18T09:07:26.978" v="811" actId="26606"/>
          <ac:spMkLst>
            <pc:docMk/>
            <pc:sldMk cId="3401046876" sldId="266"/>
            <ac:spMk id="32" creationId="{03AE087C-11E2-4305-9282-D7F122FE726E}"/>
          </ac:spMkLst>
        </pc:spChg>
        <pc:spChg chg="add del">
          <ac:chgData name="Wenche Sørensen" userId="97756087-0ed5-429d-bf15-8fbe61c6b94a" providerId="ADAL" clId="{C9593EDB-DA63-42EA-B4F9-04B2F7100D06}" dt="2024-09-18T09:07:47.483" v="813" actId="26606"/>
          <ac:spMkLst>
            <pc:docMk/>
            <pc:sldMk cId="3401046876" sldId="266"/>
            <ac:spMk id="41" creationId="{FAFB3478-4AEC-431E-93B2-1593839C16DA}"/>
          </ac:spMkLst>
        </pc:spChg>
        <pc:spChg chg="add del">
          <ac:chgData name="Wenche Sørensen" userId="97756087-0ed5-429d-bf15-8fbe61c6b94a" providerId="ADAL" clId="{C9593EDB-DA63-42EA-B4F9-04B2F7100D06}" dt="2024-09-18T09:07:47.483" v="813" actId="26606"/>
          <ac:spMkLst>
            <pc:docMk/>
            <pc:sldMk cId="3401046876" sldId="266"/>
            <ac:spMk id="42" creationId="{3FFB0B4B-B126-43E0-A25C-BA5634332524}"/>
          </ac:spMkLst>
        </pc:spChg>
        <pc:spChg chg="add del">
          <ac:chgData name="Wenche Sørensen" userId="97756087-0ed5-429d-bf15-8fbe61c6b94a" providerId="ADAL" clId="{C9593EDB-DA63-42EA-B4F9-04B2F7100D06}" dt="2024-09-18T09:07:47.483" v="813" actId="26606"/>
          <ac:spMkLst>
            <pc:docMk/>
            <pc:sldMk cId="3401046876" sldId="266"/>
            <ac:spMk id="43" creationId="{2E922E9E-A29B-4164-A634-B718A43369CA}"/>
          </ac:spMkLst>
        </pc:spChg>
        <pc:spChg chg="add del">
          <ac:chgData name="Wenche Sørensen" userId="97756087-0ed5-429d-bf15-8fbe61c6b94a" providerId="ADAL" clId="{C9593EDB-DA63-42EA-B4F9-04B2F7100D06}" dt="2024-09-18T09:08:17.308" v="815" actId="26606"/>
          <ac:spMkLst>
            <pc:docMk/>
            <pc:sldMk cId="3401046876" sldId="266"/>
            <ac:spMk id="45" creationId="{03AE087C-11E2-4305-9282-D7F122FE726E}"/>
          </ac:spMkLst>
        </pc:spChg>
        <pc:grpChg chg="add del">
          <ac:chgData name="Wenche Sørensen" userId="97756087-0ed5-429d-bf15-8fbe61c6b94a" providerId="ADAL" clId="{C9593EDB-DA63-42EA-B4F9-04B2F7100D06}" dt="2024-09-18T09:07:10.244" v="805" actId="26606"/>
          <ac:grpSpMkLst>
            <pc:docMk/>
            <pc:sldMk cId="3401046876" sldId="266"/>
            <ac:grpSpMk id="12" creationId="{6ACF365D-F104-414F-93C3-D9F568808E0D}"/>
          </ac:grpSpMkLst>
        </pc:grpChg>
        <pc:grpChg chg="add del">
          <ac:chgData name="Wenche Sørensen" userId="97756087-0ed5-429d-bf15-8fbe61c6b94a" providerId="ADAL" clId="{C9593EDB-DA63-42EA-B4F9-04B2F7100D06}" dt="2024-09-18T09:07:47.483" v="813" actId="26606"/>
          <ac:grpSpMkLst>
            <pc:docMk/>
            <pc:sldMk cId="3401046876" sldId="266"/>
            <ac:grpSpMk id="14" creationId="{B5458D83-9222-44EE-A1B7-C500910CA8AE}"/>
          </ac:grpSpMkLst>
        </pc:grpChg>
        <pc:grpChg chg="add del">
          <ac:chgData name="Wenche Sørensen" userId="97756087-0ed5-429d-bf15-8fbe61c6b94a" providerId="ADAL" clId="{C9593EDB-DA63-42EA-B4F9-04B2F7100D06}" dt="2024-09-18T09:07:20.815" v="807" actId="26606"/>
          <ac:grpSpMkLst>
            <pc:docMk/>
            <pc:sldMk cId="3401046876" sldId="266"/>
            <ac:grpSpMk id="21" creationId="{7CECCFA5-40A0-4B37-8B7B-D912C28A15C3}"/>
          </ac:grpSpMkLst>
        </pc:grpChg>
        <pc:grpChg chg="add del">
          <ac:chgData name="Wenche Sørensen" userId="97756087-0ed5-429d-bf15-8fbe61c6b94a" providerId="ADAL" clId="{C9593EDB-DA63-42EA-B4F9-04B2F7100D06}" dt="2024-09-18T09:07:22.245" v="809" actId="26606"/>
          <ac:grpSpMkLst>
            <pc:docMk/>
            <pc:sldMk cId="3401046876" sldId="266"/>
            <ac:grpSpMk id="30" creationId="{6ACF365D-F104-414F-93C3-D9F568808E0D}"/>
          </ac:grpSpMkLst>
        </pc:grpChg>
        <pc:grpChg chg="add del">
          <ac:chgData name="Wenche Sørensen" userId="97756087-0ed5-429d-bf15-8fbe61c6b94a" providerId="ADAL" clId="{C9593EDB-DA63-42EA-B4F9-04B2F7100D06}" dt="2024-09-18T09:07:26.978" v="811" actId="26606"/>
          <ac:grpSpMkLst>
            <pc:docMk/>
            <pc:sldMk cId="3401046876" sldId="266"/>
            <ac:grpSpMk id="33" creationId="{7CECCFA5-40A0-4B37-8B7B-D912C28A15C3}"/>
          </ac:grpSpMkLst>
        </pc:grpChg>
        <pc:grpChg chg="add del">
          <ac:chgData name="Wenche Sørensen" userId="97756087-0ed5-429d-bf15-8fbe61c6b94a" providerId="ADAL" clId="{C9593EDB-DA63-42EA-B4F9-04B2F7100D06}" dt="2024-09-18T09:08:17.308" v="815" actId="26606"/>
          <ac:grpSpMkLst>
            <pc:docMk/>
            <pc:sldMk cId="3401046876" sldId="266"/>
            <ac:grpSpMk id="46" creationId="{6ACF365D-F104-414F-93C3-D9F568808E0D}"/>
          </ac:grpSpMkLst>
        </pc:grpChg>
        <pc:picChg chg="add mod ord">
          <ac:chgData name="Wenche Sørensen" userId="97756087-0ed5-429d-bf15-8fbe61c6b94a" providerId="ADAL" clId="{C9593EDB-DA63-42EA-B4F9-04B2F7100D06}" dt="2024-09-18T09:08:18.281" v="817" actId="931"/>
          <ac:picMkLst>
            <pc:docMk/>
            <pc:sldMk cId="3401046876" sldId="266"/>
            <ac:picMk id="5" creationId="{0A3E980F-6038-65DD-0147-3604BD6E5025}"/>
          </ac:picMkLst>
        </pc:picChg>
      </pc:sldChg>
      <pc:sldChg chg="addSp delSp modSp del mod">
        <pc:chgData name="Wenche Sørensen" userId="97756087-0ed5-429d-bf15-8fbe61c6b94a" providerId="ADAL" clId="{C9593EDB-DA63-42EA-B4F9-04B2F7100D06}" dt="2024-09-18T08:46:30.302" v="608" actId="47"/>
        <pc:sldMkLst>
          <pc:docMk/>
          <pc:sldMk cId="638801082" sldId="268"/>
        </pc:sldMkLst>
        <pc:spChg chg="mod">
          <ac:chgData name="Wenche Sørensen" userId="97756087-0ed5-429d-bf15-8fbe61c6b94a" providerId="ADAL" clId="{C9593EDB-DA63-42EA-B4F9-04B2F7100D06}" dt="2024-09-18T08:45:33.812" v="596" actId="21"/>
          <ac:spMkLst>
            <pc:docMk/>
            <pc:sldMk cId="638801082" sldId="268"/>
            <ac:spMk id="3" creationId="{818D05BD-9E40-9602-4971-CEAB09E849D6}"/>
          </ac:spMkLst>
        </pc:spChg>
        <pc:picChg chg="add del mod">
          <ac:chgData name="Wenche Sørensen" userId="97756087-0ed5-429d-bf15-8fbe61c6b94a" providerId="ADAL" clId="{C9593EDB-DA63-42EA-B4F9-04B2F7100D06}" dt="2024-09-18T08:43:58.385" v="583" actId="478"/>
          <ac:picMkLst>
            <pc:docMk/>
            <pc:sldMk cId="638801082" sldId="268"/>
            <ac:picMk id="6" creationId="{2266B9F2-21B4-5B6A-26C9-DAC414F133A1}"/>
          </ac:picMkLst>
        </pc:picChg>
        <pc:picChg chg="add mod">
          <ac:chgData name="Wenche Sørensen" userId="97756087-0ed5-429d-bf15-8fbe61c6b94a" providerId="ADAL" clId="{C9593EDB-DA63-42EA-B4F9-04B2F7100D06}" dt="2024-09-18T08:44:55.710" v="590" actId="1076"/>
          <ac:picMkLst>
            <pc:docMk/>
            <pc:sldMk cId="638801082" sldId="268"/>
            <ac:picMk id="8" creationId="{69FAD326-2DFD-22ED-9830-FC8104973CF2}"/>
          </ac:picMkLst>
        </pc:picChg>
      </pc:sldChg>
      <pc:sldChg chg="modSp mod modTransition">
        <pc:chgData name="Wenche Sørensen" userId="97756087-0ed5-429d-bf15-8fbe61c6b94a" providerId="ADAL" clId="{C9593EDB-DA63-42EA-B4F9-04B2F7100D06}" dt="2024-09-18T09:16:32.721" v="916"/>
        <pc:sldMkLst>
          <pc:docMk/>
          <pc:sldMk cId="3442213926" sldId="270"/>
        </pc:sldMkLst>
        <pc:spChg chg="mod">
          <ac:chgData name="Wenche Sørensen" userId="97756087-0ed5-429d-bf15-8fbe61c6b94a" providerId="ADAL" clId="{C9593EDB-DA63-42EA-B4F9-04B2F7100D06}" dt="2024-09-18T06:41:09.058" v="528" actId="20577"/>
          <ac:spMkLst>
            <pc:docMk/>
            <pc:sldMk cId="3442213926" sldId="270"/>
            <ac:spMk id="4" creationId="{12657AE9-AB35-2B1B-FD86-89B262829444}"/>
          </ac:spMkLst>
        </pc:spChg>
      </pc:sldChg>
      <pc:sldChg chg="addSp modSp mod">
        <pc:chgData name="Wenche Sørensen" userId="97756087-0ed5-429d-bf15-8fbe61c6b94a" providerId="ADAL" clId="{C9593EDB-DA63-42EA-B4F9-04B2F7100D06}" dt="2024-09-18T10:08:57.156" v="1342" actId="1076"/>
        <pc:sldMkLst>
          <pc:docMk/>
          <pc:sldMk cId="3235568149" sldId="271"/>
        </pc:sldMkLst>
        <pc:spChg chg="mod">
          <ac:chgData name="Wenche Sørensen" userId="97756087-0ed5-429d-bf15-8fbe61c6b94a" providerId="ADAL" clId="{C9593EDB-DA63-42EA-B4F9-04B2F7100D06}" dt="2024-09-18T10:08:29.608" v="1338" actId="14100"/>
          <ac:spMkLst>
            <pc:docMk/>
            <pc:sldMk cId="3235568149" sldId="271"/>
            <ac:spMk id="3" creationId="{77637F3E-6993-9FEB-C0D4-A8946804B337}"/>
          </ac:spMkLst>
        </pc:spChg>
        <pc:spChg chg="mod">
          <ac:chgData name="Wenche Sørensen" userId="97756087-0ed5-429d-bf15-8fbe61c6b94a" providerId="ADAL" clId="{C9593EDB-DA63-42EA-B4F9-04B2F7100D06}" dt="2024-09-18T10:08:35.913" v="1339" actId="14100"/>
          <ac:spMkLst>
            <pc:docMk/>
            <pc:sldMk cId="3235568149" sldId="271"/>
            <ac:spMk id="4" creationId="{05BD587B-1275-49E7-0D25-1186673F8867}"/>
          </ac:spMkLst>
        </pc:spChg>
        <pc:spChg chg="add mod">
          <ac:chgData name="Wenche Sørensen" userId="97756087-0ed5-429d-bf15-8fbe61c6b94a" providerId="ADAL" clId="{C9593EDB-DA63-42EA-B4F9-04B2F7100D06}" dt="2024-09-18T10:08:57.156" v="1342" actId="1076"/>
          <ac:spMkLst>
            <pc:docMk/>
            <pc:sldMk cId="3235568149" sldId="271"/>
            <ac:spMk id="6" creationId="{E9163D56-F2E9-F00D-DE81-B0271BAB5D0B}"/>
          </ac:spMkLst>
        </pc:spChg>
        <pc:picChg chg="add mod">
          <ac:chgData name="Wenche Sørensen" userId="97756087-0ed5-429d-bf15-8fbe61c6b94a" providerId="ADAL" clId="{C9593EDB-DA63-42EA-B4F9-04B2F7100D06}" dt="2024-09-18T10:06:54.335" v="1335" actId="931"/>
          <ac:picMkLst>
            <pc:docMk/>
            <pc:sldMk cId="3235568149" sldId="271"/>
            <ac:picMk id="6" creationId="{AC589824-42A1-1FC4-E4A9-3DF15E05A310}"/>
          </ac:picMkLst>
        </pc:picChg>
        <pc:picChg chg="add mod">
          <ac:chgData name="Wenche Sørensen" userId="97756087-0ed5-429d-bf15-8fbe61c6b94a" providerId="ADAL" clId="{C9593EDB-DA63-42EA-B4F9-04B2F7100D06}" dt="2024-09-18T09:57:09.832" v="1315" actId="1076"/>
          <ac:picMkLst>
            <pc:docMk/>
            <pc:sldMk cId="3235568149" sldId="271"/>
            <ac:picMk id="1026" creationId="{E8603931-42E8-6CA5-E094-7778A9A53016}"/>
          </ac:picMkLst>
        </pc:picChg>
        <pc:picChg chg="add mod">
          <ac:chgData name="Wenche Sørensen" userId="97756087-0ed5-429d-bf15-8fbe61c6b94a" providerId="ADAL" clId="{C9593EDB-DA63-42EA-B4F9-04B2F7100D06}" dt="2024-09-18T09:57:34.799" v="1318" actId="1076"/>
          <ac:picMkLst>
            <pc:docMk/>
            <pc:sldMk cId="3235568149" sldId="271"/>
            <ac:picMk id="1028" creationId="{98A738A0-2756-8CE7-76D6-017F8873AC64}"/>
          </ac:picMkLst>
        </pc:picChg>
        <pc:picChg chg="add">
          <ac:chgData name="Wenche Sørensen" userId="97756087-0ed5-429d-bf15-8fbe61c6b94a" providerId="ADAL" clId="{C9593EDB-DA63-42EA-B4F9-04B2F7100D06}" dt="2024-09-18T09:57:43.607" v="1319"/>
          <ac:picMkLst>
            <pc:docMk/>
            <pc:sldMk cId="3235568149" sldId="271"/>
            <ac:picMk id="1030" creationId="{7002B15B-9AD9-18DB-0AF6-54E8D2E6EAB8}"/>
          </ac:picMkLst>
        </pc:picChg>
        <pc:picChg chg="add">
          <ac:chgData name="Wenche Sørensen" userId="97756087-0ed5-429d-bf15-8fbe61c6b94a" providerId="ADAL" clId="{C9593EDB-DA63-42EA-B4F9-04B2F7100D06}" dt="2024-09-18T09:57:55.188" v="1322"/>
          <ac:picMkLst>
            <pc:docMk/>
            <pc:sldMk cId="3235568149" sldId="271"/>
            <ac:picMk id="1032" creationId="{B4B28B15-44D7-F241-A0E0-D28969B87661}"/>
          </ac:picMkLst>
        </pc:picChg>
        <pc:picChg chg="add mod">
          <ac:chgData name="Wenche Sørensen" userId="97756087-0ed5-429d-bf15-8fbe61c6b94a" providerId="ADAL" clId="{C9593EDB-DA63-42EA-B4F9-04B2F7100D06}" dt="2024-09-18T09:59:29.806" v="1330" actId="1076"/>
          <ac:picMkLst>
            <pc:docMk/>
            <pc:sldMk cId="3235568149" sldId="271"/>
            <ac:picMk id="1034" creationId="{65275C17-1699-5E42-9395-952377780DEA}"/>
          </ac:picMkLst>
        </pc:picChg>
      </pc:sldChg>
      <pc:sldChg chg="modSp mod ord">
        <pc:chgData name="Wenche Sørensen" userId="97756087-0ed5-429d-bf15-8fbe61c6b94a" providerId="ADAL" clId="{C9593EDB-DA63-42EA-B4F9-04B2F7100D06}" dt="2024-09-24T08:53:33.884" v="1501" actId="20577"/>
        <pc:sldMkLst>
          <pc:docMk/>
          <pc:sldMk cId="355651266" sldId="272"/>
        </pc:sldMkLst>
        <pc:spChg chg="mod">
          <ac:chgData name="Wenche Sørensen" userId="97756087-0ed5-429d-bf15-8fbe61c6b94a" providerId="ADAL" clId="{C9593EDB-DA63-42EA-B4F9-04B2F7100D06}" dt="2024-09-18T09:52:00.880" v="1190" actId="20577"/>
          <ac:spMkLst>
            <pc:docMk/>
            <pc:sldMk cId="355651266" sldId="272"/>
            <ac:spMk id="2" creationId="{4796696F-7414-EAB3-AA35-766FC06A2A10}"/>
          </ac:spMkLst>
        </pc:spChg>
        <pc:spChg chg="mod">
          <ac:chgData name="Wenche Sørensen" userId="97756087-0ed5-429d-bf15-8fbe61c6b94a" providerId="ADAL" clId="{C9593EDB-DA63-42EA-B4F9-04B2F7100D06}" dt="2024-09-24T08:53:33.884" v="1501" actId="20577"/>
          <ac:spMkLst>
            <pc:docMk/>
            <pc:sldMk cId="355651266" sldId="272"/>
            <ac:spMk id="3" creationId="{6788B515-5808-6BD2-7B1D-636DF7839179}"/>
          </ac:spMkLst>
        </pc:spChg>
      </pc:sldChg>
      <pc:sldChg chg="addSp modSp new mod">
        <pc:chgData name="Wenche Sørensen" userId="97756087-0ed5-429d-bf15-8fbe61c6b94a" providerId="ADAL" clId="{C9593EDB-DA63-42EA-B4F9-04B2F7100D06}" dt="2024-09-18T06:38:51.002" v="516" actId="1076"/>
        <pc:sldMkLst>
          <pc:docMk/>
          <pc:sldMk cId="319604202" sldId="273"/>
        </pc:sldMkLst>
        <pc:spChg chg="add mod">
          <ac:chgData name="Wenche Sørensen" userId="97756087-0ed5-429d-bf15-8fbe61c6b94a" providerId="ADAL" clId="{C9593EDB-DA63-42EA-B4F9-04B2F7100D06}" dt="2024-09-18T06:38:51.002" v="516" actId="1076"/>
          <ac:spMkLst>
            <pc:docMk/>
            <pc:sldMk cId="319604202" sldId="273"/>
            <ac:spMk id="3" creationId="{C4E96F30-C5A9-E7C1-6B8F-269FC2D77521}"/>
          </ac:spMkLst>
        </pc:spChg>
      </pc:sldChg>
      <pc:sldChg chg="addSp delSp modSp new mod ord setBg">
        <pc:chgData name="Wenche Sørensen" userId="97756087-0ed5-429d-bf15-8fbe61c6b94a" providerId="ADAL" clId="{C9593EDB-DA63-42EA-B4F9-04B2F7100D06}" dt="2024-09-24T08:25:43.425" v="1467" actId="207"/>
        <pc:sldMkLst>
          <pc:docMk/>
          <pc:sldMk cId="4037585134" sldId="274"/>
        </pc:sldMkLst>
        <pc:spChg chg="add mod">
          <ac:chgData name="Wenche Sørensen" userId="97756087-0ed5-429d-bf15-8fbe61c6b94a" providerId="ADAL" clId="{C9593EDB-DA63-42EA-B4F9-04B2F7100D06}" dt="2024-09-24T08:25:43.425" v="1467" actId="207"/>
          <ac:spMkLst>
            <pc:docMk/>
            <pc:sldMk cId="4037585134" sldId="274"/>
            <ac:spMk id="4" creationId="{DF06FF61-45D4-A5F9-1D9B-D07DD540B68B}"/>
          </ac:spMkLst>
        </pc:spChg>
        <pc:spChg chg="add del">
          <ac:chgData name="Wenche Sørensen" userId="97756087-0ed5-429d-bf15-8fbe61c6b94a" providerId="ADAL" clId="{C9593EDB-DA63-42EA-B4F9-04B2F7100D06}" dt="2024-09-18T08:27:40.228" v="559" actId="26606"/>
          <ac:spMkLst>
            <pc:docMk/>
            <pc:sldMk cId="4037585134" sldId="274"/>
            <ac:spMk id="7" creationId="{B6D694DB-A3FC-4F14-A225-17BEBA4416DA}"/>
          </ac:spMkLst>
        </pc:spChg>
        <pc:grpChg chg="add del">
          <ac:chgData name="Wenche Sørensen" userId="97756087-0ed5-429d-bf15-8fbe61c6b94a" providerId="ADAL" clId="{C9593EDB-DA63-42EA-B4F9-04B2F7100D06}" dt="2024-09-18T08:27:40.228" v="559" actId="26606"/>
          <ac:grpSpMkLst>
            <pc:docMk/>
            <pc:sldMk cId="4037585134" sldId="274"/>
            <ac:grpSpMk id="9" creationId="{DD2F39EF-E447-4D3C-BA57-A208C78F8E21}"/>
          </ac:grpSpMkLst>
        </pc:grpChg>
        <pc:picChg chg="add mod">
          <ac:chgData name="Wenche Sørensen" userId="97756087-0ed5-429d-bf15-8fbe61c6b94a" providerId="ADAL" clId="{C9593EDB-DA63-42EA-B4F9-04B2F7100D06}" dt="2024-09-18T08:32:03.567" v="565" actId="1076"/>
          <ac:picMkLst>
            <pc:docMk/>
            <pc:sldMk cId="4037585134" sldId="274"/>
            <ac:picMk id="2" creationId="{E8A96551-095B-77B2-52B3-39C09259126E}"/>
          </ac:picMkLst>
        </pc:picChg>
      </pc:sldChg>
      <pc:sldChg chg="addSp delSp modSp new mod">
        <pc:chgData name="Wenche Sørensen" userId="97756087-0ed5-429d-bf15-8fbe61c6b94a" providerId="ADAL" clId="{C9593EDB-DA63-42EA-B4F9-04B2F7100D06}" dt="2024-09-27T09:42:57.070" v="1728" actId="478"/>
        <pc:sldMkLst>
          <pc:docMk/>
          <pc:sldMk cId="3453321780" sldId="275"/>
        </pc:sldMkLst>
        <pc:spChg chg="mod">
          <ac:chgData name="Wenche Sørensen" userId="97756087-0ed5-429d-bf15-8fbe61c6b94a" providerId="ADAL" clId="{C9593EDB-DA63-42EA-B4F9-04B2F7100D06}" dt="2024-09-18T08:45:22.585" v="595" actId="20577"/>
          <ac:spMkLst>
            <pc:docMk/>
            <pc:sldMk cId="3453321780" sldId="275"/>
            <ac:spMk id="2" creationId="{52FCCD9A-125D-B23F-31A1-759E1351A06C}"/>
          </ac:spMkLst>
        </pc:spChg>
        <pc:spChg chg="mod">
          <ac:chgData name="Wenche Sørensen" userId="97756087-0ed5-429d-bf15-8fbe61c6b94a" providerId="ADAL" clId="{C9593EDB-DA63-42EA-B4F9-04B2F7100D06}" dt="2024-09-18T08:45:38.827" v="599" actId="27636"/>
          <ac:spMkLst>
            <pc:docMk/>
            <pc:sldMk cId="3453321780" sldId="275"/>
            <ac:spMk id="3" creationId="{B0ACB5F5-9DD7-57AE-E624-5CE7FCBD319E}"/>
          </ac:spMkLst>
        </pc:spChg>
        <pc:spChg chg="mod">
          <ac:chgData name="Wenche Sørensen" userId="97756087-0ed5-429d-bf15-8fbe61c6b94a" providerId="ADAL" clId="{C9593EDB-DA63-42EA-B4F9-04B2F7100D06}" dt="2024-09-18T08:45:53.558" v="600"/>
          <ac:spMkLst>
            <pc:docMk/>
            <pc:sldMk cId="3453321780" sldId="275"/>
            <ac:spMk id="4" creationId="{F8EC13B8-811A-464F-C0F1-0AE663DA52EE}"/>
          </ac:spMkLst>
        </pc:spChg>
        <pc:picChg chg="add del mod">
          <ac:chgData name="Wenche Sørensen" userId="97756087-0ed5-429d-bf15-8fbe61c6b94a" providerId="ADAL" clId="{C9593EDB-DA63-42EA-B4F9-04B2F7100D06}" dt="2024-09-27T09:42:57.070" v="1728" actId="478"/>
          <ac:picMkLst>
            <pc:docMk/>
            <pc:sldMk cId="3453321780" sldId="275"/>
            <ac:picMk id="5" creationId="{E9678394-F0D1-AC25-3AAE-823925975840}"/>
          </ac:picMkLst>
        </pc:picChg>
        <pc:picChg chg="add mod">
          <ac:chgData name="Wenche Sørensen" userId="97756087-0ed5-429d-bf15-8fbe61c6b94a" providerId="ADAL" clId="{C9593EDB-DA63-42EA-B4F9-04B2F7100D06}" dt="2024-09-18T08:48:28.684" v="626" actId="14100"/>
          <ac:picMkLst>
            <pc:docMk/>
            <pc:sldMk cId="3453321780" sldId="275"/>
            <ac:picMk id="7" creationId="{61CF4A17-5AF3-4966-54CD-32A637FEE6F9}"/>
          </ac:picMkLst>
        </pc:picChg>
        <pc:picChg chg="add mod">
          <ac:chgData name="Wenche Sørensen" userId="97756087-0ed5-429d-bf15-8fbe61c6b94a" providerId="ADAL" clId="{C9593EDB-DA63-42EA-B4F9-04B2F7100D06}" dt="2024-09-18T08:48:22.875" v="625" actId="1076"/>
          <ac:picMkLst>
            <pc:docMk/>
            <pc:sldMk cId="3453321780" sldId="275"/>
            <ac:picMk id="9" creationId="{2A6F2C2C-629B-E784-68B6-208A07946A01}"/>
          </ac:picMkLst>
        </pc:picChg>
      </pc:sldChg>
      <pc:sldChg chg="modSp new del mod">
        <pc:chgData name="Wenche Sørensen" userId="97756087-0ed5-429d-bf15-8fbe61c6b94a" providerId="ADAL" clId="{C9593EDB-DA63-42EA-B4F9-04B2F7100D06}" dt="2024-09-18T08:51:04.748" v="648" actId="47"/>
        <pc:sldMkLst>
          <pc:docMk/>
          <pc:sldMk cId="326216410" sldId="276"/>
        </pc:sldMkLst>
        <pc:spChg chg="mod">
          <ac:chgData name="Wenche Sørensen" userId="97756087-0ed5-429d-bf15-8fbe61c6b94a" providerId="ADAL" clId="{C9593EDB-DA63-42EA-B4F9-04B2F7100D06}" dt="2024-09-18T08:50:36.683" v="643"/>
          <ac:spMkLst>
            <pc:docMk/>
            <pc:sldMk cId="326216410" sldId="276"/>
            <ac:spMk id="2" creationId="{7350FCE9-C929-BFB5-01DE-3362C2CB9715}"/>
          </ac:spMkLst>
        </pc:spChg>
      </pc:sldChg>
      <pc:sldChg chg="addSp modSp new del mod">
        <pc:chgData name="Wenche Sørensen" userId="97756087-0ed5-429d-bf15-8fbe61c6b94a" providerId="ADAL" clId="{C9593EDB-DA63-42EA-B4F9-04B2F7100D06}" dt="2024-09-18T08:55:11.911" v="689" actId="47"/>
        <pc:sldMkLst>
          <pc:docMk/>
          <pc:sldMk cId="3352351281" sldId="277"/>
        </pc:sldMkLst>
        <pc:spChg chg="mod">
          <ac:chgData name="Wenche Sørensen" userId="97756087-0ed5-429d-bf15-8fbe61c6b94a" providerId="ADAL" clId="{C9593EDB-DA63-42EA-B4F9-04B2F7100D06}" dt="2024-09-18T08:51:09.606" v="649"/>
          <ac:spMkLst>
            <pc:docMk/>
            <pc:sldMk cId="3352351281" sldId="277"/>
            <ac:spMk id="2" creationId="{5E715134-A331-4BFD-27CB-A62CBE32DF90}"/>
          </ac:spMkLst>
        </pc:spChg>
        <pc:spChg chg="mod">
          <ac:chgData name="Wenche Sørensen" userId="97756087-0ed5-429d-bf15-8fbe61c6b94a" providerId="ADAL" clId="{C9593EDB-DA63-42EA-B4F9-04B2F7100D06}" dt="2024-09-18T08:51:24.192" v="650"/>
          <ac:spMkLst>
            <pc:docMk/>
            <pc:sldMk cId="3352351281" sldId="277"/>
            <ac:spMk id="3" creationId="{D2F72552-C8EA-381F-B5C0-357317DD5F99}"/>
          </ac:spMkLst>
        </pc:spChg>
        <pc:spChg chg="mod">
          <ac:chgData name="Wenche Sørensen" userId="97756087-0ed5-429d-bf15-8fbe61c6b94a" providerId="ADAL" clId="{C9593EDB-DA63-42EA-B4F9-04B2F7100D06}" dt="2024-09-18T08:51:39.563" v="651"/>
          <ac:spMkLst>
            <pc:docMk/>
            <pc:sldMk cId="3352351281" sldId="277"/>
            <ac:spMk id="4" creationId="{0F38407F-D45C-4A79-6528-ED8EAE34CA27}"/>
          </ac:spMkLst>
        </pc:spChg>
        <pc:picChg chg="add mod">
          <ac:chgData name="Wenche Sørensen" userId="97756087-0ed5-429d-bf15-8fbe61c6b94a" providerId="ADAL" clId="{C9593EDB-DA63-42EA-B4F9-04B2F7100D06}" dt="2024-09-18T08:52:01.389" v="657" actId="1076"/>
          <ac:picMkLst>
            <pc:docMk/>
            <pc:sldMk cId="3352351281" sldId="277"/>
            <ac:picMk id="6" creationId="{177B9E7A-CA81-1395-A3A2-281468D9880E}"/>
          </ac:picMkLst>
        </pc:picChg>
        <pc:picChg chg="add mod">
          <ac:chgData name="Wenche Sørensen" userId="97756087-0ed5-429d-bf15-8fbe61c6b94a" providerId="ADAL" clId="{C9593EDB-DA63-42EA-B4F9-04B2F7100D06}" dt="2024-09-18T08:52:12.974" v="660" actId="962"/>
          <ac:picMkLst>
            <pc:docMk/>
            <pc:sldMk cId="3352351281" sldId="277"/>
            <ac:picMk id="8" creationId="{FCC71495-555A-0161-4250-0131B5EFFFB3}"/>
          </ac:picMkLst>
        </pc:picChg>
      </pc:sldChg>
      <pc:sldChg chg="addSp delSp modSp new mod setBg">
        <pc:chgData name="Wenche Sørensen" userId="97756087-0ed5-429d-bf15-8fbe61c6b94a" providerId="ADAL" clId="{C9593EDB-DA63-42EA-B4F9-04B2F7100D06}" dt="2024-09-27T09:43:14.373" v="1731" actId="478"/>
        <pc:sldMkLst>
          <pc:docMk/>
          <pc:sldMk cId="1698654881" sldId="278"/>
        </pc:sldMkLst>
        <pc:spChg chg="mod">
          <ac:chgData name="Wenche Sørensen" userId="97756087-0ed5-429d-bf15-8fbe61c6b94a" providerId="ADAL" clId="{C9593EDB-DA63-42EA-B4F9-04B2F7100D06}" dt="2024-09-18T08:54:06.323" v="682" actId="26606"/>
          <ac:spMkLst>
            <pc:docMk/>
            <pc:sldMk cId="1698654881" sldId="278"/>
            <ac:spMk id="2" creationId="{C6A32D13-55D0-1480-2525-8698A24FD04F}"/>
          </ac:spMkLst>
        </pc:spChg>
        <pc:spChg chg="del mod">
          <ac:chgData name="Wenche Sørensen" userId="97756087-0ed5-429d-bf15-8fbe61c6b94a" providerId="ADAL" clId="{C9593EDB-DA63-42EA-B4F9-04B2F7100D06}" dt="2024-09-18T08:54:44.987" v="688" actId="26606"/>
          <ac:spMkLst>
            <pc:docMk/>
            <pc:sldMk cId="1698654881" sldId="278"/>
            <ac:spMk id="3" creationId="{1E6C43C3-B724-2F9D-CED1-74E2BE81611F}"/>
          </ac:spMkLst>
        </pc:spChg>
        <pc:spChg chg="add del">
          <ac:chgData name="Wenche Sørensen" userId="97756087-0ed5-429d-bf15-8fbe61c6b94a" providerId="ADAL" clId="{C9593EDB-DA63-42EA-B4F9-04B2F7100D06}" dt="2024-09-18T08:54:44.987" v="688" actId="26606"/>
          <ac:spMkLst>
            <pc:docMk/>
            <pc:sldMk cId="1698654881" sldId="278"/>
            <ac:spMk id="12" creationId="{66C115EF-F0EA-46A7-A25C-125D26FAA3AA}"/>
          </ac:spMkLst>
        </pc:spChg>
        <pc:spChg chg="add del">
          <ac:chgData name="Wenche Sørensen" userId="97756087-0ed5-429d-bf15-8fbe61c6b94a" providerId="ADAL" clId="{C9593EDB-DA63-42EA-B4F9-04B2F7100D06}" dt="2024-09-18T08:54:44.987" v="688" actId="26606"/>
          <ac:spMkLst>
            <pc:docMk/>
            <pc:sldMk cId="1698654881" sldId="278"/>
            <ac:spMk id="14" creationId="{97BF6B6D-C479-40CF-B042-7D70D8286E40}"/>
          </ac:spMkLst>
        </pc:spChg>
        <pc:spChg chg="add del">
          <ac:chgData name="Wenche Sørensen" userId="97756087-0ed5-429d-bf15-8fbe61c6b94a" providerId="ADAL" clId="{C9593EDB-DA63-42EA-B4F9-04B2F7100D06}" dt="2024-09-18T08:54:44.987" v="688" actId="26606"/>
          <ac:spMkLst>
            <pc:docMk/>
            <pc:sldMk cId="1698654881" sldId="278"/>
            <ac:spMk id="21" creationId="{C1E15FC6-E547-48B3-9AD4-3945840ECCA8}"/>
          </ac:spMkLst>
        </pc:spChg>
        <pc:spChg chg="add del">
          <ac:chgData name="Wenche Sørensen" userId="97756087-0ed5-429d-bf15-8fbe61c6b94a" providerId="ADAL" clId="{C9593EDB-DA63-42EA-B4F9-04B2F7100D06}" dt="2024-09-18T08:54:25.267" v="685" actId="26606"/>
          <ac:spMkLst>
            <pc:docMk/>
            <pc:sldMk cId="1698654881" sldId="278"/>
            <ac:spMk id="26" creationId="{66C115EF-F0EA-46A7-A25C-125D26FAA3AA}"/>
          </ac:spMkLst>
        </pc:spChg>
        <pc:spChg chg="add del">
          <ac:chgData name="Wenche Sørensen" userId="97756087-0ed5-429d-bf15-8fbe61c6b94a" providerId="ADAL" clId="{C9593EDB-DA63-42EA-B4F9-04B2F7100D06}" dt="2024-09-18T08:54:25.267" v="685" actId="26606"/>
          <ac:spMkLst>
            <pc:docMk/>
            <pc:sldMk cId="1698654881" sldId="278"/>
            <ac:spMk id="28" creationId="{97BF6B6D-C479-40CF-B042-7D70D8286E40}"/>
          </ac:spMkLst>
        </pc:spChg>
        <pc:spChg chg="add del">
          <ac:chgData name="Wenche Sørensen" userId="97756087-0ed5-429d-bf15-8fbe61c6b94a" providerId="ADAL" clId="{C9593EDB-DA63-42EA-B4F9-04B2F7100D06}" dt="2024-09-18T08:54:25.267" v="685" actId="26606"/>
          <ac:spMkLst>
            <pc:docMk/>
            <pc:sldMk cId="1698654881" sldId="278"/>
            <ac:spMk id="35" creationId="{C1E15FC6-E547-48B3-9AD4-3945840ECCA8}"/>
          </ac:spMkLst>
        </pc:spChg>
        <pc:spChg chg="add del">
          <ac:chgData name="Wenche Sørensen" userId="97756087-0ed5-429d-bf15-8fbe61c6b94a" providerId="ADAL" clId="{C9593EDB-DA63-42EA-B4F9-04B2F7100D06}" dt="2024-09-18T08:54:44.961" v="687" actId="26606"/>
          <ac:spMkLst>
            <pc:docMk/>
            <pc:sldMk cId="1698654881" sldId="278"/>
            <ac:spMk id="37" creationId="{FAFB3478-4AEC-431E-93B2-1593839C16DA}"/>
          </ac:spMkLst>
        </pc:spChg>
        <pc:spChg chg="add del">
          <ac:chgData name="Wenche Sørensen" userId="97756087-0ed5-429d-bf15-8fbe61c6b94a" providerId="ADAL" clId="{C9593EDB-DA63-42EA-B4F9-04B2F7100D06}" dt="2024-09-18T08:54:44.961" v="687" actId="26606"/>
          <ac:spMkLst>
            <pc:docMk/>
            <pc:sldMk cId="1698654881" sldId="278"/>
            <ac:spMk id="38" creationId="{A8A68745-355E-4D81-AA5F-942C71082A1E}"/>
          </ac:spMkLst>
        </pc:spChg>
        <pc:spChg chg="add del">
          <ac:chgData name="Wenche Sørensen" userId="97756087-0ed5-429d-bf15-8fbe61c6b94a" providerId="ADAL" clId="{C9593EDB-DA63-42EA-B4F9-04B2F7100D06}" dt="2024-09-18T08:54:44.961" v="687" actId="26606"/>
          <ac:spMkLst>
            <pc:docMk/>
            <pc:sldMk cId="1698654881" sldId="278"/>
            <ac:spMk id="43" creationId="{2E922E9E-A29B-4164-A634-B718A43369CA}"/>
          </ac:spMkLst>
        </pc:spChg>
        <pc:spChg chg="add">
          <ac:chgData name="Wenche Sørensen" userId="97756087-0ed5-429d-bf15-8fbe61c6b94a" providerId="ADAL" clId="{C9593EDB-DA63-42EA-B4F9-04B2F7100D06}" dt="2024-09-18T08:54:44.987" v="688" actId="26606"/>
          <ac:spMkLst>
            <pc:docMk/>
            <pc:sldMk cId="1698654881" sldId="278"/>
            <ac:spMk id="45" creationId="{66C115EF-F0EA-46A7-A25C-125D26FAA3AA}"/>
          </ac:spMkLst>
        </pc:spChg>
        <pc:spChg chg="add">
          <ac:chgData name="Wenche Sørensen" userId="97756087-0ed5-429d-bf15-8fbe61c6b94a" providerId="ADAL" clId="{C9593EDB-DA63-42EA-B4F9-04B2F7100D06}" dt="2024-09-18T08:54:44.987" v="688" actId="26606"/>
          <ac:spMkLst>
            <pc:docMk/>
            <pc:sldMk cId="1698654881" sldId="278"/>
            <ac:spMk id="46" creationId="{97BF6B6D-C479-40CF-B042-7D70D8286E40}"/>
          </ac:spMkLst>
        </pc:spChg>
        <pc:spChg chg="add">
          <ac:chgData name="Wenche Sørensen" userId="97756087-0ed5-429d-bf15-8fbe61c6b94a" providerId="ADAL" clId="{C9593EDB-DA63-42EA-B4F9-04B2F7100D06}" dt="2024-09-18T08:54:44.987" v="688" actId="26606"/>
          <ac:spMkLst>
            <pc:docMk/>
            <pc:sldMk cId="1698654881" sldId="278"/>
            <ac:spMk id="51" creationId="{C1E15FC6-E547-48B3-9AD4-3945840ECCA8}"/>
          </ac:spMkLst>
        </pc:spChg>
        <pc:grpChg chg="add del">
          <ac:chgData name="Wenche Sørensen" userId="97756087-0ed5-429d-bf15-8fbe61c6b94a" providerId="ADAL" clId="{C9593EDB-DA63-42EA-B4F9-04B2F7100D06}" dt="2024-09-18T08:54:44.987" v="688" actId="26606"/>
          <ac:grpSpMkLst>
            <pc:docMk/>
            <pc:sldMk cId="1698654881" sldId="278"/>
            <ac:grpSpMk id="16" creationId="{AEF86C3C-FC48-4AB2-97FA-F4AC7F6F3BCD}"/>
          </ac:grpSpMkLst>
        </pc:grpChg>
        <pc:grpChg chg="add del">
          <ac:chgData name="Wenche Sørensen" userId="97756087-0ed5-429d-bf15-8fbe61c6b94a" providerId="ADAL" clId="{C9593EDB-DA63-42EA-B4F9-04B2F7100D06}" dt="2024-09-18T08:54:25.267" v="685" actId="26606"/>
          <ac:grpSpMkLst>
            <pc:docMk/>
            <pc:sldMk cId="1698654881" sldId="278"/>
            <ac:grpSpMk id="30" creationId="{AEF86C3C-FC48-4AB2-97FA-F4AC7F6F3BCD}"/>
          </ac:grpSpMkLst>
        </pc:grpChg>
        <pc:grpChg chg="add del">
          <ac:chgData name="Wenche Sørensen" userId="97756087-0ed5-429d-bf15-8fbe61c6b94a" providerId="ADAL" clId="{C9593EDB-DA63-42EA-B4F9-04B2F7100D06}" dt="2024-09-18T08:54:44.961" v="687" actId="26606"/>
          <ac:grpSpMkLst>
            <pc:docMk/>
            <pc:sldMk cId="1698654881" sldId="278"/>
            <ac:grpSpMk id="39" creationId="{0AB71DFC-5CE8-4EE5-B2F9-DEEC17DB37A8}"/>
          </ac:grpSpMkLst>
        </pc:grpChg>
        <pc:grpChg chg="add">
          <ac:chgData name="Wenche Sørensen" userId="97756087-0ed5-429d-bf15-8fbe61c6b94a" providerId="ADAL" clId="{C9593EDB-DA63-42EA-B4F9-04B2F7100D06}" dt="2024-09-18T08:54:44.987" v="688" actId="26606"/>
          <ac:grpSpMkLst>
            <pc:docMk/>
            <pc:sldMk cId="1698654881" sldId="278"/>
            <ac:grpSpMk id="47" creationId="{AEF86C3C-FC48-4AB2-97FA-F4AC7F6F3BCD}"/>
          </ac:grpSpMkLst>
        </pc:grpChg>
        <pc:graphicFrameChg chg="add">
          <ac:chgData name="Wenche Sørensen" userId="97756087-0ed5-429d-bf15-8fbe61c6b94a" providerId="ADAL" clId="{C9593EDB-DA63-42EA-B4F9-04B2F7100D06}" dt="2024-09-18T08:54:44.987" v="688" actId="26606"/>
          <ac:graphicFrameMkLst>
            <pc:docMk/>
            <pc:sldMk cId="1698654881" sldId="278"/>
            <ac:graphicFrameMk id="23" creationId="{886689E1-9547-9F45-2C46-60711A8DFA02}"/>
          </ac:graphicFrameMkLst>
        </pc:graphicFrameChg>
        <pc:picChg chg="add del mod ord">
          <ac:chgData name="Wenche Sørensen" userId="97756087-0ed5-429d-bf15-8fbe61c6b94a" providerId="ADAL" clId="{C9593EDB-DA63-42EA-B4F9-04B2F7100D06}" dt="2024-09-27T09:43:14.373" v="1731" actId="478"/>
          <ac:picMkLst>
            <pc:docMk/>
            <pc:sldMk cId="1698654881" sldId="278"/>
            <ac:picMk id="5" creationId="{CCE0DF89-B3BA-626D-9D5A-4612942C264C}"/>
          </ac:picMkLst>
        </pc:picChg>
        <pc:picChg chg="add mod">
          <ac:chgData name="Wenche Sørensen" userId="97756087-0ed5-429d-bf15-8fbe61c6b94a" providerId="ADAL" clId="{C9593EDB-DA63-42EA-B4F9-04B2F7100D06}" dt="2024-09-18T08:54:44.961" v="687" actId="26606"/>
          <ac:picMkLst>
            <pc:docMk/>
            <pc:sldMk cId="1698654881" sldId="278"/>
            <ac:picMk id="7" creationId="{69C48F98-0362-D7E2-4B9A-6CFEC78D403F}"/>
          </ac:picMkLst>
        </pc:picChg>
      </pc:sldChg>
      <pc:sldChg chg="addSp delSp modSp new mod setBg">
        <pc:chgData name="Wenche Sørensen" userId="97756087-0ed5-429d-bf15-8fbe61c6b94a" providerId="ADAL" clId="{C9593EDB-DA63-42EA-B4F9-04B2F7100D06}" dt="2024-09-27T09:43:25.207" v="1733" actId="478"/>
        <pc:sldMkLst>
          <pc:docMk/>
          <pc:sldMk cId="2099236022" sldId="279"/>
        </pc:sldMkLst>
        <pc:spChg chg="mod">
          <ac:chgData name="Wenche Sørensen" userId="97756087-0ed5-429d-bf15-8fbe61c6b94a" providerId="ADAL" clId="{C9593EDB-DA63-42EA-B4F9-04B2F7100D06}" dt="2024-09-18T09:04:24.737" v="797" actId="26606"/>
          <ac:spMkLst>
            <pc:docMk/>
            <pc:sldMk cId="2099236022" sldId="279"/>
            <ac:spMk id="2" creationId="{32E0EDB6-B68B-AC9A-D88C-65245A8DFD9F}"/>
          </ac:spMkLst>
        </pc:spChg>
        <pc:spChg chg="add del mod">
          <ac:chgData name="Wenche Sørensen" userId="97756087-0ed5-429d-bf15-8fbe61c6b94a" providerId="ADAL" clId="{C9593EDB-DA63-42EA-B4F9-04B2F7100D06}" dt="2024-09-18T09:03:11.073" v="791" actId="26606"/>
          <ac:spMkLst>
            <pc:docMk/>
            <pc:sldMk cId="2099236022" sldId="279"/>
            <ac:spMk id="3" creationId="{3CDF8C45-FCF0-BBF2-1C65-4A7FB20261F1}"/>
          </ac:spMkLst>
        </pc:spChg>
        <pc:spChg chg="add del">
          <ac:chgData name="Wenche Sørensen" userId="97756087-0ed5-429d-bf15-8fbe61c6b94a" providerId="ADAL" clId="{C9593EDB-DA63-42EA-B4F9-04B2F7100D06}" dt="2024-09-18T09:00:12.433" v="749" actId="931"/>
          <ac:spMkLst>
            <pc:docMk/>
            <pc:sldMk cId="2099236022" sldId="279"/>
            <ac:spMk id="4" creationId="{3EAA4898-537F-0EBD-AD91-80012E3CF1FE}"/>
          </ac:spMkLst>
        </pc:spChg>
        <pc:spChg chg="add del mod">
          <ac:chgData name="Wenche Sørensen" userId="97756087-0ed5-429d-bf15-8fbe61c6b94a" providerId="ADAL" clId="{C9593EDB-DA63-42EA-B4F9-04B2F7100D06}" dt="2024-09-27T09:43:25.207" v="1733" actId="478"/>
          <ac:spMkLst>
            <pc:docMk/>
            <pc:sldMk cId="2099236022" sldId="279"/>
            <ac:spMk id="4" creationId="{8AD8DB3D-2C38-5C03-C46C-D7FE92142C2D}"/>
          </ac:spMkLst>
        </pc:spChg>
        <pc:spChg chg="add del mod">
          <ac:chgData name="Wenche Sørensen" userId="97756087-0ed5-429d-bf15-8fbe61c6b94a" providerId="ADAL" clId="{C9593EDB-DA63-42EA-B4F9-04B2F7100D06}" dt="2024-09-18T08:59:53.785" v="742" actId="478"/>
          <ac:spMkLst>
            <pc:docMk/>
            <pc:sldMk cId="2099236022" sldId="279"/>
            <ac:spMk id="10" creationId="{0EE8BE85-45B8-7E78-64D3-D4BA4DD8725B}"/>
          </ac:spMkLst>
        </pc:spChg>
        <pc:spChg chg="add del">
          <ac:chgData name="Wenche Sørensen" userId="97756087-0ed5-429d-bf15-8fbe61c6b94a" providerId="ADAL" clId="{C9593EDB-DA63-42EA-B4F9-04B2F7100D06}" dt="2024-09-18T08:59:58.592" v="746" actId="26606"/>
          <ac:spMkLst>
            <pc:docMk/>
            <pc:sldMk cId="2099236022" sldId="279"/>
            <ac:spMk id="11" creationId="{0F358BAA-9C8A-4E17-BAD8-32FD6FFEA730}"/>
          </ac:spMkLst>
        </pc:spChg>
        <pc:spChg chg="add del">
          <ac:chgData name="Wenche Sørensen" userId="97756087-0ed5-429d-bf15-8fbe61c6b94a" providerId="ADAL" clId="{C9593EDB-DA63-42EA-B4F9-04B2F7100D06}" dt="2024-09-18T08:59:58.592" v="746" actId="26606"/>
          <ac:spMkLst>
            <pc:docMk/>
            <pc:sldMk cId="2099236022" sldId="279"/>
            <ac:spMk id="13" creationId="{4D6F41A4-BEE3-4935-9371-4ADEA67A22F9}"/>
          </ac:spMkLst>
        </pc:spChg>
        <pc:spChg chg="add del">
          <ac:chgData name="Wenche Sørensen" userId="97756087-0ed5-429d-bf15-8fbe61c6b94a" providerId="ADAL" clId="{C9593EDB-DA63-42EA-B4F9-04B2F7100D06}" dt="2024-09-18T09:00:30.875" v="756" actId="26606"/>
          <ac:spMkLst>
            <pc:docMk/>
            <pc:sldMk cId="2099236022" sldId="279"/>
            <ac:spMk id="19" creationId="{0F358BAA-9C8A-4E17-BAD8-32FD6FFEA730}"/>
          </ac:spMkLst>
        </pc:spChg>
        <pc:spChg chg="add del">
          <ac:chgData name="Wenche Sørensen" userId="97756087-0ed5-429d-bf15-8fbe61c6b94a" providerId="ADAL" clId="{C9593EDB-DA63-42EA-B4F9-04B2F7100D06}" dt="2024-09-18T09:00:30.875" v="756" actId="26606"/>
          <ac:spMkLst>
            <pc:docMk/>
            <pc:sldMk cId="2099236022" sldId="279"/>
            <ac:spMk id="20" creationId="{BA44E6CA-03F3-47EA-A9F3-5C0674E28D61}"/>
          </ac:spMkLst>
        </pc:spChg>
        <pc:spChg chg="add del">
          <ac:chgData name="Wenche Sørensen" userId="97756087-0ed5-429d-bf15-8fbe61c6b94a" providerId="ADAL" clId="{C9593EDB-DA63-42EA-B4F9-04B2F7100D06}" dt="2024-09-18T09:00:30.875" v="756" actId="26606"/>
          <ac:spMkLst>
            <pc:docMk/>
            <pc:sldMk cId="2099236022" sldId="279"/>
            <ac:spMk id="21" creationId="{4D6F41A4-BEE3-4935-9371-4ADEA67A22F9}"/>
          </ac:spMkLst>
        </pc:spChg>
        <pc:spChg chg="add del">
          <ac:chgData name="Wenche Sørensen" userId="97756087-0ed5-429d-bf15-8fbe61c6b94a" providerId="ADAL" clId="{C9593EDB-DA63-42EA-B4F9-04B2F7100D06}" dt="2024-09-18T08:59:58.592" v="746" actId="26606"/>
          <ac:spMkLst>
            <pc:docMk/>
            <pc:sldMk cId="2099236022" sldId="279"/>
            <ac:spMk id="22" creationId="{7FE1D329-7CB2-4DF5-B0C0-36DD19EBC66D}"/>
          </ac:spMkLst>
        </pc:spChg>
        <pc:spChg chg="add del">
          <ac:chgData name="Wenche Sørensen" userId="97756087-0ed5-429d-bf15-8fbe61c6b94a" providerId="ADAL" clId="{C9593EDB-DA63-42EA-B4F9-04B2F7100D06}" dt="2024-09-18T08:59:58.592" v="746" actId="26606"/>
          <ac:spMkLst>
            <pc:docMk/>
            <pc:sldMk cId="2099236022" sldId="279"/>
            <ac:spMk id="24" creationId="{FAFB3478-4AEC-431E-93B2-1593839C16DA}"/>
          </ac:spMkLst>
        </pc:spChg>
        <pc:spChg chg="add del">
          <ac:chgData name="Wenche Sørensen" userId="97756087-0ed5-429d-bf15-8fbe61c6b94a" providerId="ADAL" clId="{C9593EDB-DA63-42EA-B4F9-04B2F7100D06}" dt="2024-09-18T09:04:03.238" v="796" actId="26606"/>
          <ac:spMkLst>
            <pc:docMk/>
            <pc:sldMk cId="2099236022" sldId="279"/>
            <ac:spMk id="25" creationId="{4D6F41A4-BEE3-4935-9371-4ADEA67A22F9}"/>
          </ac:spMkLst>
        </pc:spChg>
        <pc:spChg chg="add del">
          <ac:chgData name="Wenche Sørensen" userId="97756087-0ed5-429d-bf15-8fbe61c6b94a" providerId="ADAL" clId="{C9593EDB-DA63-42EA-B4F9-04B2F7100D06}" dt="2024-09-18T08:59:58.592" v="746" actId="26606"/>
          <ac:spMkLst>
            <pc:docMk/>
            <pc:sldMk cId="2099236022" sldId="279"/>
            <ac:spMk id="26" creationId="{F74280F7-820D-43DE-BE07-57E20B27165C}"/>
          </ac:spMkLst>
        </pc:spChg>
        <pc:spChg chg="add del">
          <ac:chgData name="Wenche Sørensen" userId="97756087-0ed5-429d-bf15-8fbe61c6b94a" providerId="ADAL" clId="{C9593EDB-DA63-42EA-B4F9-04B2F7100D06}" dt="2024-09-18T09:00:30.875" v="756" actId="26606"/>
          <ac:spMkLst>
            <pc:docMk/>
            <pc:sldMk cId="2099236022" sldId="279"/>
            <ac:spMk id="30" creationId="{7FE1D329-7CB2-4DF5-B0C0-36DD19EBC66D}"/>
          </ac:spMkLst>
        </pc:spChg>
        <pc:spChg chg="add del">
          <ac:chgData name="Wenche Sørensen" userId="97756087-0ed5-429d-bf15-8fbe61c6b94a" providerId="ADAL" clId="{C9593EDB-DA63-42EA-B4F9-04B2F7100D06}" dt="2024-09-18T09:00:30.875" v="756" actId="26606"/>
          <ac:spMkLst>
            <pc:docMk/>
            <pc:sldMk cId="2099236022" sldId="279"/>
            <ac:spMk id="32" creationId="{FAFB3478-4AEC-431E-93B2-1593839C16DA}"/>
          </ac:spMkLst>
        </pc:spChg>
        <pc:spChg chg="add del">
          <ac:chgData name="Wenche Sørensen" userId="97756087-0ed5-429d-bf15-8fbe61c6b94a" providerId="ADAL" clId="{C9593EDB-DA63-42EA-B4F9-04B2F7100D06}" dt="2024-09-18T09:00:30.875" v="756" actId="26606"/>
          <ac:spMkLst>
            <pc:docMk/>
            <pc:sldMk cId="2099236022" sldId="279"/>
            <ac:spMk id="33" creationId="{2E922E9E-A29B-4164-A634-B718A43369CA}"/>
          </ac:spMkLst>
        </pc:spChg>
        <pc:spChg chg="add del">
          <ac:chgData name="Wenche Sørensen" userId="97756087-0ed5-429d-bf15-8fbe61c6b94a" providerId="ADAL" clId="{C9593EDB-DA63-42EA-B4F9-04B2F7100D06}" dt="2024-09-18T08:59:58.592" v="746" actId="26606"/>
          <ac:spMkLst>
            <pc:docMk/>
            <pc:sldMk cId="2099236022" sldId="279"/>
            <ac:spMk id="34" creationId="{2E922E9E-A29B-4164-A634-B718A43369CA}"/>
          </ac:spMkLst>
        </pc:spChg>
        <pc:spChg chg="add del">
          <ac:chgData name="Wenche Sørensen" userId="97756087-0ed5-429d-bf15-8fbe61c6b94a" providerId="ADAL" clId="{C9593EDB-DA63-42EA-B4F9-04B2F7100D06}" dt="2024-09-18T09:04:03.238" v="796" actId="26606"/>
          <ac:spMkLst>
            <pc:docMk/>
            <pc:sldMk cId="2099236022" sldId="279"/>
            <ac:spMk id="35" creationId="{0F358BAA-9C8A-4E17-BAD8-32FD6FFEA730}"/>
          </ac:spMkLst>
        </pc:spChg>
        <pc:spChg chg="add del">
          <ac:chgData name="Wenche Sørensen" userId="97756087-0ed5-429d-bf15-8fbe61c6b94a" providerId="ADAL" clId="{C9593EDB-DA63-42EA-B4F9-04B2F7100D06}" dt="2024-09-18T09:04:03.238" v="796" actId="26606"/>
          <ac:spMkLst>
            <pc:docMk/>
            <pc:sldMk cId="2099236022" sldId="279"/>
            <ac:spMk id="38" creationId="{A8A68745-355E-4D81-AA5F-942C71082A1E}"/>
          </ac:spMkLst>
        </pc:spChg>
        <pc:spChg chg="add del">
          <ac:chgData name="Wenche Sørensen" userId="97756087-0ed5-429d-bf15-8fbe61c6b94a" providerId="ADAL" clId="{C9593EDB-DA63-42EA-B4F9-04B2F7100D06}" dt="2024-09-18T08:58:58.903" v="726" actId="26606"/>
          <ac:spMkLst>
            <pc:docMk/>
            <pc:sldMk cId="2099236022" sldId="279"/>
            <ac:spMk id="39" creationId="{0F358BAA-9C8A-4E17-BAD8-32FD6FFEA730}"/>
          </ac:spMkLst>
        </pc:spChg>
        <pc:spChg chg="add del">
          <ac:chgData name="Wenche Sørensen" userId="97756087-0ed5-429d-bf15-8fbe61c6b94a" providerId="ADAL" clId="{C9593EDB-DA63-42EA-B4F9-04B2F7100D06}" dt="2024-09-18T09:04:03.238" v="796" actId="26606"/>
          <ac:spMkLst>
            <pc:docMk/>
            <pc:sldMk cId="2099236022" sldId="279"/>
            <ac:spMk id="40" creationId="{61D32E23-CD34-4C85-8167-14669FD3E0CA}"/>
          </ac:spMkLst>
        </pc:spChg>
        <pc:spChg chg="add del">
          <ac:chgData name="Wenche Sørensen" userId="97756087-0ed5-429d-bf15-8fbe61c6b94a" providerId="ADAL" clId="{C9593EDB-DA63-42EA-B4F9-04B2F7100D06}" dt="2024-09-18T08:58:58.903" v="726" actId="26606"/>
          <ac:spMkLst>
            <pc:docMk/>
            <pc:sldMk cId="2099236022" sldId="279"/>
            <ac:spMk id="41" creationId="{4D6F41A4-BEE3-4935-9371-4ADEA67A22F9}"/>
          </ac:spMkLst>
        </pc:spChg>
        <pc:spChg chg="add del">
          <ac:chgData name="Wenche Sørensen" userId="97756087-0ed5-429d-bf15-8fbe61c6b94a" providerId="ADAL" clId="{C9593EDB-DA63-42EA-B4F9-04B2F7100D06}" dt="2024-09-18T09:04:03.238" v="796" actId="26606"/>
          <ac:spMkLst>
            <pc:docMk/>
            <pc:sldMk cId="2099236022" sldId="279"/>
            <ac:spMk id="42" creationId="{2E922E9E-A29B-4164-A634-B718A43369CA}"/>
          </ac:spMkLst>
        </pc:spChg>
        <pc:spChg chg="add del">
          <ac:chgData name="Wenche Sørensen" userId="97756087-0ed5-429d-bf15-8fbe61c6b94a" providerId="ADAL" clId="{C9593EDB-DA63-42EA-B4F9-04B2F7100D06}" dt="2024-09-18T09:04:03.238" v="796" actId="26606"/>
          <ac:spMkLst>
            <pc:docMk/>
            <pc:sldMk cId="2099236022" sldId="279"/>
            <ac:spMk id="46" creationId="{7FE1D329-7CB2-4DF5-B0C0-36DD19EBC66D}"/>
          </ac:spMkLst>
        </pc:spChg>
        <pc:spChg chg="add del">
          <ac:chgData name="Wenche Sørensen" userId="97756087-0ed5-429d-bf15-8fbe61c6b94a" providerId="ADAL" clId="{C9593EDB-DA63-42EA-B4F9-04B2F7100D06}" dt="2024-09-18T09:04:03.238" v="796" actId="26606"/>
          <ac:spMkLst>
            <pc:docMk/>
            <pc:sldMk cId="2099236022" sldId="279"/>
            <ac:spMk id="47" creationId="{FAFB3478-4AEC-431E-93B2-1593839C16DA}"/>
          </ac:spMkLst>
        </pc:spChg>
        <pc:spChg chg="add del">
          <ac:chgData name="Wenche Sørensen" userId="97756087-0ed5-429d-bf15-8fbe61c6b94a" providerId="ADAL" clId="{C9593EDB-DA63-42EA-B4F9-04B2F7100D06}" dt="2024-09-18T09:04:24.737" v="797" actId="26606"/>
          <ac:spMkLst>
            <pc:docMk/>
            <pc:sldMk cId="2099236022" sldId="279"/>
            <ac:spMk id="49" creationId="{0F358BAA-9C8A-4E17-BAD8-32FD6FFEA730}"/>
          </ac:spMkLst>
        </pc:spChg>
        <pc:spChg chg="add del">
          <ac:chgData name="Wenche Sørensen" userId="97756087-0ed5-429d-bf15-8fbe61c6b94a" providerId="ADAL" clId="{C9593EDB-DA63-42EA-B4F9-04B2F7100D06}" dt="2024-09-18T08:58:58.903" v="726" actId="26606"/>
          <ac:spMkLst>
            <pc:docMk/>
            <pc:sldMk cId="2099236022" sldId="279"/>
            <ac:spMk id="50" creationId="{7FE1D329-7CB2-4DF5-B0C0-36DD19EBC66D}"/>
          </ac:spMkLst>
        </pc:spChg>
        <pc:spChg chg="add del">
          <ac:chgData name="Wenche Sørensen" userId="97756087-0ed5-429d-bf15-8fbe61c6b94a" providerId="ADAL" clId="{C9593EDB-DA63-42EA-B4F9-04B2F7100D06}" dt="2024-09-18T09:04:24.737" v="797" actId="26606"/>
          <ac:spMkLst>
            <pc:docMk/>
            <pc:sldMk cId="2099236022" sldId="279"/>
            <ac:spMk id="51" creationId="{4D6F41A4-BEE3-4935-9371-4ADEA67A22F9}"/>
          </ac:spMkLst>
        </pc:spChg>
        <pc:spChg chg="add del">
          <ac:chgData name="Wenche Sørensen" userId="97756087-0ed5-429d-bf15-8fbe61c6b94a" providerId="ADAL" clId="{C9593EDB-DA63-42EA-B4F9-04B2F7100D06}" dt="2024-09-18T08:58:58.903" v="726" actId="26606"/>
          <ac:spMkLst>
            <pc:docMk/>
            <pc:sldMk cId="2099236022" sldId="279"/>
            <ac:spMk id="52" creationId="{FAFB3478-4AEC-431E-93B2-1593839C16DA}"/>
          </ac:spMkLst>
        </pc:spChg>
        <pc:spChg chg="add del">
          <ac:chgData name="Wenche Sørensen" userId="97756087-0ed5-429d-bf15-8fbe61c6b94a" providerId="ADAL" clId="{C9593EDB-DA63-42EA-B4F9-04B2F7100D06}" dt="2024-09-18T08:58:58.903" v="726" actId="26606"/>
          <ac:spMkLst>
            <pc:docMk/>
            <pc:sldMk cId="2099236022" sldId="279"/>
            <ac:spMk id="54" creationId="{BA44E6CA-03F3-47EA-A9F3-5C0674E28D61}"/>
          </ac:spMkLst>
        </pc:spChg>
        <pc:spChg chg="add del">
          <ac:chgData name="Wenche Sørensen" userId="97756087-0ed5-429d-bf15-8fbe61c6b94a" providerId="ADAL" clId="{C9593EDB-DA63-42EA-B4F9-04B2F7100D06}" dt="2024-09-18T09:04:24.737" v="797" actId="26606"/>
          <ac:spMkLst>
            <pc:docMk/>
            <pc:sldMk cId="2099236022" sldId="279"/>
            <ac:spMk id="55" creationId="{7FE1D329-7CB2-4DF5-B0C0-36DD19EBC66D}"/>
          </ac:spMkLst>
        </pc:spChg>
        <pc:spChg chg="add del">
          <ac:chgData name="Wenche Sørensen" userId="97756087-0ed5-429d-bf15-8fbe61c6b94a" providerId="ADAL" clId="{C9593EDB-DA63-42EA-B4F9-04B2F7100D06}" dt="2024-09-18T08:59:04.949" v="730" actId="26606"/>
          <ac:spMkLst>
            <pc:docMk/>
            <pc:sldMk cId="2099236022" sldId="279"/>
            <ac:spMk id="62" creationId="{2E922E9E-A29B-4164-A634-B718A43369CA}"/>
          </ac:spMkLst>
        </pc:spChg>
        <pc:spChg chg="add del">
          <ac:chgData name="Wenche Sørensen" userId="97756087-0ed5-429d-bf15-8fbe61c6b94a" providerId="ADAL" clId="{C9593EDB-DA63-42EA-B4F9-04B2F7100D06}" dt="2024-09-18T08:58:58.903" v="726" actId="26606"/>
          <ac:spMkLst>
            <pc:docMk/>
            <pc:sldMk cId="2099236022" sldId="279"/>
            <ac:spMk id="63" creationId="{2E922E9E-A29B-4164-A634-B718A43369CA}"/>
          </ac:spMkLst>
        </pc:spChg>
        <pc:spChg chg="add del">
          <ac:chgData name="Wenche Sørensen" userId="97756087-0ed5-429d-bf15-8fbe61c6b94a" providerId="ADAL" clId="{C9593EDB-DA63-42EA-B4F9-04B2F7100D06}" dt="2024-09-18T09:04:24.737" v="797" actId="26606"/>
          <ac:spMkLst>
            <pc:docMk/>
            <pc:sldMk cId="2099236022" sldId="279"/>
            <ac:spMk id="64" creationId="{FAFB3478-4AEC-431E-93B2-1593839C16DA}"/>
          </ac:spMkLst>
        </pc:spChg>
        <pc:spChg chg="add del">
          <ac:chgData name="Wenche Sørensen" userId="97756087-0ed5-429d-bf15-8fbe61c6b94a" providerId="ADAL" clId="{C9593EDB-DA63-42EA-B4F9-04B2F7100D06}" dt="2024-09-18T08:59:02.039" v="728" actId="26606"/>
          <ac:spMkLst>
            <pc:docMk/>
            <pc:sldMk cId="2099236022" sldId="279"/>
            <ac:spMk id="65" creationId="{0F358BAA-9C8A-4E17-BAD8-32FD6FFEA730}"/>
          </ac:spMkLst>
        </pc:spChg>
        <pc:spChg chg="add del">
          <ac:chgData name="Wenche Sørensen" userId="97756087-0ed5-429d-bf15-8fbe61c6b94a" providerId="ADAL" clId="{C9593EDB-DA63-42EA-B4F9-04B2F7100D06}" dt="2024-09-18T08:59:02.039" v="728" actId="26606"/>
          <ac:spMkLst>
            <pc:docMk/>
            <pc:sldMk cId="2099236022" sldId="279"/>
            <ac:spMk id="66" creationId="{4D6F41A4-BEE3-4935-9371-4ADEA67A22F9}"/>
          </ac:spMkLst>
        </pc:spChg>
        <pc:spChg chg="add del">
          <ac:chgData name="Wenche Sørensen" userId="97756087-0ed5-429d-bf15-8fbe61c6b94a" providerId="ADAL" clId="{C9593EDB-DA63-42EA-B4F9-04B2F7100D06}" dt="2024-09-18T09:04:24.737" v="797" actId="26606"/>
          <ac:spMkLst>
            <pc:docMk/>
            <pc:sldMk cId="2099236022" sldId="279"/>
            <ac:spMk id="68" creationId="{5AABFA05-E806-48B0-BA38-42F01BD6324C}"/>
          </ac:spMkLst>
        </pc:spChg>
        <pc:spChg chg="add del">
          <ac:chgData name="Wenche Sørensen" userId="97756087-0ed5-429d-bf15-8fbe61c6b94a" providerId="ADAL" clId="{C9593EDB-DA63-42EA-B4F9-04B2F7100D06}" dt="2024-09-18T08:59:02.039" v="728" actId="26606"/>
          <ac:spMkLst>
            <pc:docMk/>
            <pc:sldMk cId="2099236022" sldId="279"/>
            <ac:spMk id="73" creationId="{7FE1D329-7CB2-4DF5-B0C0-36DD19EBC66D}"/>
          </ac:spMkLst>
        </pc:spChg>
        <pc:spChg chg="add del">
          <ac:chgData name="Wenche Sørensen" userId="97756087-0ed5-429d-bf15-8fbe61c6b94a" providerId="ADAL" clId="{C9593EDB-DA63-42EA-B4F9-04B2F7100D06}" dt="2024-09-18T08:59:02.039" v="728" actId="26606"/>
          <ac:spMkLst>
            <pc:docMk/>
            <pc:sldMk cId="2099236022" sldId="279"/>
            <ac:spMk id="74" creationId="{FAFB3478-4AEC-431E-93B2-1593839C16DA}"/>
          </ac:spMkLst>
        </pc:spChg>
        <pc:spChg chg="add del">
          <ac:chgData name="Wenche Sørensen" userId="97756087-0ed5-429d-bf15-8fbe61c6b94a" providerId="ADAL" clId="{C9593EDB-DA63-42EA-B4F9-04B2F7100D06}" dt="2024-09-18T08:59:02.039" v="728" actId="26606"/>
          <ac:spMkLst>
            <pc:docMk/>
            <pc:sldMk cId="2099236022" sldId="279"/>
            <ac:spMk id="75" creationId="{A8A68745-355E-4D81-AA5F-942C71082A1E}"/>
          </ac:spMkLst>
        </pc:spChg>
        <pc:spChg chg="add del">
          <ac:chgData name="Wenche Sørensen" userId="97756087-0ed5-429d-bf15-8fbe61c6b94a" providerId="ADAL" clId="{C9593EDB-DA63-42EA-B4F9-04B2F7100D06}" dt="2024-09-18T08:59:02.039" v="728" actId="26606"/>
          <ac:spMkLst>
            <pc:docMk/>
            <pc:sldMk cId="2099236022" sldId="279"/>
            <ac:spMk id="76" creationId="{9A450B93-9615-4854-BEA5-4A85DF5CD68C}"/>
          </ac:spMkLst>
        </pc:spChg>
        <pc:spChg chg="add del">
          <ac:chgData name="Wenche Sørensen" userId="97756087-0ed5-429d-bf15-8fbe61c6b94a" providerId="ADAL" clId="{C9593EDB-DA63-42EA-B4F9-04B2F7100D06}" dt="2024-09-18T08:59:02.039" v="728" actId="26606"/>
          <ac:spMkLst>
            <pc:docMk/>
            <pc:sldMk cId="2099236022" sldId="279"/>
            <ac:spMk id="77" creationId="{2E922E9E-A29B-4164-A634-B718A43369CA}"/>
          </ac:spMkLst>
        </pc:spChg>
        <pc:spChg chg="add del">
          <ac:chgData name="Wenche Sørensen" userId="97756087-0ed5-429d-bf15-8fbe61c6b94a" providerId="ADAL" clId="{C9593EDB-DA63-42EA-B4F9-04B2F7100D06}" dt="2024-09-18T08:59:04.949" v="730" actId="26606"/>
          <ac:spMkLst>
            <pc:docMk/>
            <pc:sldMk cId="2099236022" sldId="279"/>
            <ac:spMk id="79" creationId="{0F358BAA-9C8A-4E17-BAD8-32FD6FFEA730}"/>
          </ac:spMkLst>
        </pc:spChg>
        <pc:spChg chg="add del">
          <ac:chgData name="Wenche Sørensen" userId="97756087-0ed5-429d-bf15-8fbe61c6b94a" providerId="ADAL" clId="{C9593EDB-DA63-42EA-B4F9-04B2F7100D06}" dt="2024-09-18T08:59:04.949" v="730" actId="26606"/>
          <ac:spMkLst>
            <pc:docMk/>
            <pc:sldMk cId="2099236022" sldId="279"/>
            <ac:spMk id="80" creationId="{4D6F41A4-BEE3-4935-9371-4ADEA67A22F9}"/>
          </ac:spMkLst>
        </pc:spChg>
        <pc:spChg chg="add del">
          <ac:chgData name="Wenche Sørensen" userId="97756087-0ed5-429d-bf15-8fbe61c6b94a" providerId="ADAL" clId="{C9593EDB-DA63-42EA-B4F9-04B2F7100D06}" dt="2024-09-18T08:59:04.949" v="730" actId="26606"/>
          <ac:spMkLst>
            <pc:docMk/>
            <pc:sldMk cId="2099236022" sldId="279"/>
            <ac:spMk id="82" creationId="{7FE1D329-7CB2-4DF5-B0C0-36DD19EBC66D}"/>
          </ac:spMkLst>
        </pc:spChg>
        <pc:spChg chg="add del">
          <ac:chgData name="Wenche Sørensen" userId="97756087-0ed5-429d-bf15-8fbe61c6b94a" providerId="ADAL" clId="{C9593EDB-DA63-42EA-B4F9-04B2F7100D06}" dt="2024-09-18T08:59:04.949" v="730" actId="26606"/>
          <ac:spMkLst>
            <pc:docMk/>
            <pc:sldMk cId="2099236022" sldId="279"/>
            <ac:spMk id="83" creationId="{FAFB3478-4AEC-431E-93B2-1593839C16DA}"/>
          </ac:spMkLst>
        </pc:spChg>
        <pc:spChg chg="add del">
          <ac:chgData name="Wenche Sørensen" userId="97756087-0ed5-429d-bf15-8fbe61c6b94a" providerId="ADAL" clId="{C9593EDB-DA63-42EA-B4F9-04B2F7100D06}" dt="2024-09-18T08:59:04.949" v="730" actId="26606"/>
          <ac:spMkLst>
            <pc:docMk/>
            <pc:sldMk cId="2099236022" sldId="279"/>
            <ac:spMk id="84" creationId="{F74280F7-820D-43DE-BE07-57E20B27165C}"/>
          </ac:spMkLst>
        </pc:spChg>
        <pc:spChg chg="add del">
          <ac:chgData name="Wenche Sørensen" userId="97756087-0ed5-429d-bf15-8fbe61c6b94a" providerId="ADAL" clId="{C9593EDB-DA63-42EA-B4F9-04B2F7100D06}" dt="2024-09-18T08:59:18.084" v="732" actId="26606"/>
          <ac:spMkLst>
            <pc:docMk/>
            <pc:sldMk cId="2099236022" sldId="279"/>
            <ac:spMk id="87" creationId="{0F358BAA-9C8A-4E17-BAD8-32FD6FFEA730}"/>
          </ac:spMkLst>
        </pc:spChg>
        <pc:spChg chg="add del">
          <ac:chgData name="Wenche Sørensen" userId="97756087-0ed5-429d-bf15-8fbe61c6b94a" providerId="ADAL" clId="{C9593EDB-DA63-42EA-B4F9-04B2F7100D06}" dt="2024-09-18T08:59:18.084" v="732" actId="26606"/>
          <ac:spMkLst>
            <pc:docMk/>
            <pc:sldMk cId="2099236022" sldId="279"/>
            <ac:spMk id="88" creationId="{4D6F41A4-BEE3-4935-9371-4ADEA67A22F9}"/>
          </ac:spMkLst>
        </pc:spChg>
        <pc:spChg chg="add del">
          <ac:chgData name="Wenche Sørensen" userId="97756087-0ed5-429d-bf15-8fbe61c6b94a" providerId="ADAL" clId="{C9593EDB-DA63-42EA-B4F9-04B2F7100D06}" dt="2024-09-18T09:04:24.737" v="797" actId="26606"/>
          <ac:spMkLst>
            <pc:docMk/>
            <pc:sldMk cId="2099236022" sldId="279"/>
            <ac:spMk id="91" creationId="{2E922E9E-A29B-4164-A634-B718A43369CA}"/>
          </ac:spMkLst>
        </pc:spChg>
        <pc:spChg chg="add">
          <ac:chgData name="Wenche Sørensen" userId="97756087-0ed5-429d-bf15-8fbe61c6b94a" providerId="ADAL" clId="{C9593EDB-DA63-42EA-B4F9-04B2F7100D06}" dt="2024-09-18T09:04:24.737" v="797" actId="26606"/>
          <ac:spMkLst>
            <pc:docMk/>
            <pc:sldMk cId="2099236022" sldId="279"/>
            <ac:spMk id="93" creationId="{0F358BAA-9C8A-4E17-BAD8-32FD6FFEA730}"/>
          </ac:spMkLst>
        </pc:spChg>
        <pc:spChg chg="add">
          <ac:chgData name="Wenche Sørensen" userId="97756087-0ed5-429d-bf15-8fbe61c6b94a" providerId="ADAL" clId="{C9593EDB-DA63-42EA-B4F9-04B2F7100D06}" dt="2024-09-18T09:04:24.737" v="797" actId="26606"/>
          <ac:spMkLst>
            <pc:docMk/>
            <pc:sldMk cId="2099236022" sldId="279"/>
            <ac:spMk id="94" creationId="{4D6F41A4-BEE3-4935-9371-4ADEA67A22F9}"/>
          </ac:spMkLst>
        </pc:spChg>
        <pc:spChg chg="add del">
          <ac:chgData name="Wenche Sørensen" userId="97756087-0ed5-429d-bf15-8fbe61c6b94a" providerId="ADAL" clId="{C9593EDB-DA63-42EA-B4F9-04B2F7100D06}" dt="2024-09-18T08:59:18.084" v="732" actId="26606"/>
          <ac:spMkLst>
            <pc:docMk/>
            <pc:sldMk cId="2099236022" sldId="279"/>
            <ac:spMk id="95" creationId="{7FE1D329-7CB2-4DF5-B0C0-36DD19EBC66D}"/>
          </ac:spMkLst>
        </pc:spChg>
        <pc:spChg chg="add del">
          <ac:chgData name="Wenche Sørensen" userId="97756087-0ed5-429d-bf15-8fbe61c6b94a" providerId="ADAL" clId="{C9593EDB-DA63-42EA-B4F9-04B2F7100D06}" dt="2024-09-18T08:59:18.084" v="732" actId="26606"/>
          <ac:spMkLst>
            <pc:docMk/>
            <pc:sldMk cId="2099236022" sldId="279"/>
            <ac:spMk id="96" creationId="{FAFB3478-4AEC-431E-93B2-1593839C16DA}"/>
          </ac:spMkLst>
        </pc:spChg>
        <pc:spChg chg="add del">
          <ac:chgData name="Wenche Sørensen" userId="97756087-0ed5-429d-bf15-8fbe61c6b94a" providerId="ADAL" clId="{C9593EDB-DA63-42EA-B4F9-04B2F7100D06}" dt="2024-09-18T08:59:18.084" v="732" actId="26606"/>
          <ac:spMkLst>
            <pc:docMk/>
            <pc:sldMk cId="2099236022" sldId="279"/>
            <ac:spMk id="97" creationId="{A8A68745-355E-4D81-AA5F-942C71082A1E}"/>
          </ac:spMkLst>
        </pc:spChg>
        <pc:spChg chg="add del">
          <ac:chgData name="Wenche Sørensen" userId="97756087-0ed5-429d-bf15-8fbe61c6b94a" providerId="ADAL" clId="{C9593EDB-DA63-42EA-B4F9-04B2F7100D06}" dt="2024-09-18T08:59:18.084" v="732" actId="26606"/>
          <ac:spMkLst>
            <pc:docMk/>
            <pc:sldMk cId="2099236022" sldId="279"/>
            <ac:spMk id="103" creationId="{2E922E9E-A29B-4164-A634-B718A43369CA}"/>
          </ac:spMkLst>
        </pc:spChg>
        <pc:spChg chg="add del">
          <ac:chgData name="Wenche Sørensen" userId="97756087-0ed5-429d-bf15-8fbe61c6b94a" providerId="ADAL" clId="{C9593EDB-DA63-42EA-B4F9-04B2F7100D06}" dt="2024-09-18T08:59:20.502" v="734" actId="26606"/>
          <ac:spMkLst>
            <pc:docMk/>
            <pc:sldMk cId="2099236022" sldId="279"/>
            <ac:spMk id="105" creationId="{0F358BAA-9C8A-4E17-BAD8-32FD6FFEA730}"/>
          </ac:spMkLst>
        </pc:spChg>
        <pc:spChg chg="add del">
          <ac:chgData name="Wenche Sørensen" userId="97756087-0ed5-429d-bf15-8fbe61c6b94a" providerId="ADAL" clId="{C9593EDB-DA63-42EA-B4F9-04B2F7100D06}" dt="2024-09-18T08:59:20.502" v="734" actId="26606"/>
          <ac:spMkLst>
            <pc:docMk/>
            <pc:sldMk cId="2099236022" sldId="279"/>
            <ac:spMk id="106" creationId="{4D6F41A4-BEE3-4935-9371-4ADEA67A22F9}"/>
          </ac:spMkLst>
        </pc:spChg>
        <pc:spChg chg="add del">
          <ac:chgData name="Wenche Sørensen" userId="97756087-0ed5-429d-bf15-8fbe61c6b94a" providerId="ADAL" clId="{C9593EDB-DA63-42EA-B4F9-04B2F7100D06}" dt="2024-09-18T08:59:20.502" v="734" actId="26606"/>
          <ac:spMkLst>
            <pc:docMk/>
            <pc:sldMk cId="2099236022" sldId="279"/>
            <ac:spMk id="108" creationId="{7FE1D329-7CB2-4DF5-B0C0-36DD19EBC66D}"/>
          </ac:spMkLst>
        </pc:spChg>
        <pc:spChg chg="add del">
          <ac:chgData name="Wenche Sørensen" userId="97756087-0ed5-429d-bf15-8fbe61c6b94a" providerId="ADAL" clId="{C9593EDB-DA63-42EA-B4F9-04B2F7100D06}" dt="2024-09-18T08:59:20.502" v="734" actId="26606"/>
          <ac:spMkLst>
            <pc:docMk/>
            <pc:sldMk cId="2099236022" sldId="279"/>
            <ac:spMk id="109" creationId="{FAFB3478-4AEC-431E-93B2-1593839C16DA}"/>
          </ac:spMkLst>
        </pc:spChg>
        <pc:spChg chg="add del">
          <ac:chgData name="Wenche Sørensen" userId="97756087-0ed5-429d-bf15-8fbe61c6b94a" providerId="ADAL" clId="{C9593EDB-DA63-42EA-B4F9-04B2F7100D06}" dt="2024-09-18T08:59:20.502" v="734" actId="26606"/>
          <ac:spMkLst>
            <pc:docMk/>
            <pc:sldMk cId="2099236022" sldId="279"/>
            <ac:spMk id="110" creationId="{BA44E6CA-03F3-47EA-A9F3-5C0674E28D61}"/>
          </ac:spMkLst>
        </pc:spChg>
        <pc:spChg chg="add del">
          <ac:chgData name="Wenche Sørensen" userId="97756087-0ed5-429d-bf15-8fbe61c6b94a" providerId="ADAL" clId="{C9593EDB-DA63-42EA-B4F9-04B2F7100D06}" dt="2024-09-18T08:59:20.502" v="734" actId="26606"/>
          <ac:spMkLst>
            <pc:docMk/>
            <pc:sldMk cId="2099236022" sldId="279"/>
            <ac:spMk id="113" creationId="{2E922E9E-A29B-4164-A634-B718A43369CA}"/>
          </ac:spMkLst>
        </pc:spChg>
        <pc:spChg chg="add del">
          <ac:chgData name="Wenche Sørensen" userId="97756087-0ed5-429d-bf15-8fbe61c6b94a" providerId="ADAL" clId="{C9593EDB-DA63-42EA-B4F9-04B2F7100D06}" dt="2024-09-18T08:59:55.778" v="745" actId="26606"/>
          <ac:spMkLst>
            <pc:docMk/>
            <pc:sldMk cId="2099236022" sldId="279"/>
            <ac:spMk id="115" creationId="{0F358BAA-9C8A-4E17-BAD8-32FD6FFEA730}"/>
          </ac:spMkLst>
        </pc:spChg>
        <pc:spChg chg="add del">
          <ac:chgData name="Wenche Sørensen" userId="97756087-0ed5-429d-bf15-8fbe61c6b94a" providerId="ADAL" clId="{C9593EDB-DA63-42EA-B4F9-04B2F7100D06}" dt="2024-09-18T08:59:55.778" v="745" actId="26606"/>
          <ac:spMkLst>
            <pc:docMk/>
            <pc:sldMk cId="2099236022" sldId="279"/>
            <ac:spMk id="116" creationId="{4D6F41A4-BEE3-4935-9371-4ADEA67A22F9}"/>
          </ac:spMkLst>
        </pc:spChg>
        <pc:spChg chg="add">
          <ac:chgData name="Wenche Sørensen" userId="97756087-0ed5-429d-bf15-8fbe61c6b94a" providerId="ADAL" clId="{C9593EDB-DA63-42EA-B4F9-04B2F7100D06}" dt="2024-09-18T09:04:24.737" v="797" actId="26606"/>
          <ac:spMkLst>
            <pc:docMk/>
            <pc:sldMk cId="2099236022" sldId="279"/>
            <ac:spMk id="118" creationId="{7FE1D329-7CB2-4DF5-B0C0-36DD19EBC66D}"/>
          </ac:spMkLst>
        </pc:spChg>
        <pc:spChg chg="add">
          <ac:chgData name="Wenche Sørensen" userId="97756087-0ed5-429d-bf15-8fbe61c6b94a" providerId="ADAL" clId="{C9593EDB-DA63-42EA-B4F9-04B2F7100D06}" dt="2024-09-18T09:04:24.737" v="797" actId="26606"/>
          <ac:spMkLst>
            <pc:docMk/>
            <pc:sldMk cId="2099236022" sldId="279"/>
            <ac:spMk id="119" creationId="{F34FFB17-4733-4A4C-9F36-CE82366CB51E}"/>
          </ac:spMkLst>
        </pc:spChg>
        <pc:spChg chg="add">
          <ac:chgData name="Wenche Sørensen" userId="97756087-0ed5-429d-bf15-8fbe61c6b94a" providerId="ADAL" clId="{C9593EDB-DA63-42EA-B4F9-04B2F7100D06}" dt="2024-09-18T09:04:24.737" v="797" actId="26606"/>
          <ac:spMkLst>
            <pc:docMk/>
            <pc:sldMk cId="2099236022" sldId="279"/>
            <ac:spMk id="120" creationId="{FAFB3478-4AEC-431E-93B2-1593839C16DA}"/>
          </ac:spMkLst>
        </pc:spChg>
        <pc:spChg chg="add">
          <ac:chgData name="Wenche Sørensen" userId="97756087-0ed5-429d-bf15-8fbe61c6b94a" providerId="ADAL" clId="{C9593EDB-DA63-42EA-B4F9-04B2F7100D06}" dt="2024-09-18T09:04:24.737" v="797" actId="26606"/>
          <ac:spMkLst>
            <pc:docMk/>
            <pc:sldMk cId="2099236022" sldId="279"/>
            <ac:spMk id="121" creationId="{E0F166C3-D45F-4A92-A291-15B874AD1A56}"/>
          </ac:spMkLst>
        </pc:spChg>
        <pc:spChg chg="add del">
          <ac:chgData name="Wenche Sørensen" userId="97756087-0ed5-429d-bf15-8fbe61c6b94a" providerId="ADAL" clId="{C9593EDB-DA63-42EA-B4F9-04B2F7100D06}" dt="2024-09-18T08:59:55.778" v="745" actId="26606"/>
          <ac:spMkLst>
            <pc:docMk/>
            <pc:sldMk cId="2099236022" sldId="279"/>
            <ac:spMk id="123" creationId="{7FE1D329-7CB2-4DF5-B0C0-36DD19EBC66D}"/>
          </ac:spMkLst>
        </pc:spChg>
        <pc:spChg chg="add del">
          <ac:chgData name="Wenche Sørensen" userId="97756087-0ed5-429d-bf15-8fbe61c6b94a" providerId="ADAL" clId="{C9593EDB-DA63-42EA-B4F9-04B2F7100D06}" dt="2024-09-18T08:59:55.778" v="745" actId="26606"/>
          <ac:spMkLst>
            <pc:docMk/>
            <pc:sldMk cId="2099236022" sldId="279"/>
            <ac:spMk id="124" creationId="{FAFB3478-4AEC-431E-93B2-1593839C16DA}"/>
          </ac:spMkLst>
        </pc:spChg>
        <pc:spChg chg="add del">
          <ac:chgData name="Wenche Sørensen" userId="97756087-0ed5-429d-bf15-8fbe61c6b94a" providerId="ADAL" clId="{C9593EDB-DA63-42EA-B4F9-04B2F7100D06}" dt="2024-09-18T08:59:55.778" v="745" actId="26606"/>
          <ac:spMkLst>
            <pc:docMk/>
            <pc:sldMk cId="2099236022" sldId="279"/>
            <ac:spMk id="125" creationId="{A8A68745-355E-4D81-AA5F-942C71082A1E}"/>
          </ac:spMkLst>
        </pc:spChg>
        <pc:spChg chg="add del">
          <ac:chgData name="Wenche Sørensen" userId="97756087-0ed5-429d-bf15-8fbe61c6b94a" providerId="ADAL" clId="{C9593EDB-DA63-42EA-B4F9-04B2F7100D06}" dt="2024-09-18T08:59:55.778" v="745" actId="26606"/>
          <ac:spMkLst>
            <pc:docMk/>
            <pc:sldMk cId="2099236022" sldId="279"/>
            <ac:spMk id="126" creationId="{9A450B93-9615-4854-BEA5-4A85DF5CD68C}"/>
          </ac:spMkLst>
        </pc:spChg>
        <pc:spChg chg="add del">
          <ac:chgData name="Wenche Sørensen" userId="97756087-0ed5-429d-bf15-8fbe61c6b94a" providerId="ADAL" clId="{C9593EDB-DA63-42EA-B4F9-04B2F7100D06}" dt="2024-09-18T08:59:55.778" v="745" actId="26606"/>
          <ac:spMkLst>
            <pc:docMk/>
            <pc:sldMk cId="2099236022" sldId="279"/>
            <ac:spMk id="127" creationId="{2E922E9E-A29B-4164-A634-B718A43369CA}"/>
          </ac:spMkLst>
        </pc:spChg>
        <pc:grpChg chg="add del">
          <ac:chgData name="Wenche Sørensen" userId="97756087-0ed5-429d-bf15-8fbe61c6b94a" providerId="ADAL" clId="{C9593EDB-DA63-42EA-B4F9-04B2F7100D06}" dt="2024-09-18T08:59:58.592" v="746" actId="26606"/>
          <ac:grpSpMkLst>
            <pc:docMk/>
            <pc:sldMk cId="2099236022" sldId="279"/>
            <ac:grpSpMk id="15" creationId="{7726F010-956A-40BC-8A1F-8002DC729B4C}"/>
          </ac:grpSpMkLst>
        </pc:grpChg>
        <pc:grpChg chg="add del">
          <ac:chgData name="Wenche Sørensen" userId="97756087-0ed5-429d-bf15-8fbe61c6b94a" providerId="ADAL" clId="{C9593EDB-DA63-42EA-B4F9-04B2F7100D06}" dt="2024-09-18T09:00:30.875" v="756" actId="26606"/>
          <ac:grpSpMkLst>
            <pc:docMk/>
            <pc:sldMk cId="2099236022" sldId="279"/>
            <ac:grpSpMk id="23" creationId="{7726F010-956A-40BC-8A1F-8002DC729B4C}"/>
          </ac:grpSpMkLst>
        </pc:grpChg>
        <pc:grpChg chg="add del">
          <ac:chgData name="Wenche Sørensen" userId="97756087-0ed5-429d-bf15-8fbe61c6b94a" providerId="ADAL" clId="{C9593EDB-DA63-42EA-B4F9-04B2F7100D06}" dt="2024-09-18T09:04:03.238" v="796" actId="26606"/>
          <ac:grpSpMkLst>
            <pc:docMk/>
            <pc:sldMk cId="2099236022" sldId="279"/>
            <ac:grpSpMk id="27" creationId="{7726F010-956A-40BC-8A1F-8002DC729B4C}"/>
          </ac:grpSpMkLst>
        </pc:grpChg>
        <pc:grpChg chg="add del">
          <ac:chgData name="Wenche Sørensen" userId="97756087-0ed5-429d-bf15-8fbe61c6b94a" providerId="ADAL" clId="{C9593EDB-DA63-42EA-B4F9-04B2F7100D06}" dt="2024-09-18T08:59:58.592" v="746" actId="26606"/>
          <ac:grpSpMkLst>
            <pc:docMk/>
            <pc:sldMk cId="2099236022" sldId="279"/>
            <ac:grpSpMk id="28" creationId="{43D3F524-3DA9-4E34-A8AE-A379EB7486AA}"/>
          </ac:grpSpMkLst>
        </pc:grpChg>
        <pc:grpChg chg="add del">
          <ac:chgData name="Wenche Sørensen" userId="97756087-0ed5-429d-bf15-8fbe61c6b94a" providerId="ADAL" clId="{C9593EDB-DA63-42EA-B4F9-04B2F7100D06}" dt="2024-09-18T09:00:30.875" v="756" actId="26606"/>
          <ac:grpSpMkLst>
            <pc:docMk/>
            <pc:sldMk cId="2099236022" sldId="279"/>
            <ac:grpSpMk id="36" creationId="{7EE36A67-006F-476F-9635-DC6B386EEAB7}"/>
          </ac:grpSpMkLst>
        </pc:grpChg>
        <pc:grpChg chg="add del">
          <ac:chgData name="Wenche Sørensen" userId="97756087-0ed5-429d-bf15-8fbe61c6b94a" providerId="ADAL" clId="{C9593EDB-DA63-42EA-B4F9-04B2F7100D06}" dt="2024-09-18T08:58:58.903" v="726" actId="26606"/>
          <ac:grpSpMkLst>
            <pc:docMk/>
            <pc:sldMk cId="2099236022" sldId="279"/>
            <ac:grpSpMk id="43" creationId="{7726F010-956A-40BC-8A1F-8002DC729B4C}"/>
          </ac:grpSpMkLst>
        </pc:grpChg>
        <pc:grpChg chg="add del">
          <ac:chgData name="Wenche Sørensen" userId="97756087-0ed5-429d-bf15-8fbe61c6b94a" providerId="ADAL" clId="{C9593EDB-DA63-42EA-B4F9-04B2F7100D06}" dt="2024-09-18T09:04:24.737" v="797" actId="26606"/>
          <ac:grpSpMkLst>
            <pc:docMk/>
            <pc:sldMk cId="2099236022" sldId="279"/>
            <ac:grpSpMk id="53" creationId="{7726F010-956A-40BC-8A1F-8002DC729B4C}"/>
          </ac:grpSpMkLst>
        </pc:grpChg>
        <pc:grpChg chg="add del">
          <ac:chgData name="Wenche Sørensen" userId="97756087-0ed5-429d-bf15-8fbe61c6b94a" providerId="ADAL" clId="{C9593EDB-DA63-42EA-B4F9-04B2F7100D06}" dt="2024-09-18T08:58:58.903" v="726" actId="26606"/>
          <ac:grpSpMkLst>
            <pc:docMk/>
            <pc:sldMk cId="2099236022" sldId="279"/>
            <ac:grpSpMk id="56" creationId="{7EE36A67-006F-476F-9635-DC6B386EEAB7}"/>
          </ac:grpSpMkLst>
        </pc:grpChg>
        <pc:grpChg chg="add del">
          <ac:chgData name="Wenche Sørensen" userId="97756087-0ed5-429d-bf15-8fbe61c6b94a" providerId="ADAL" clId="{C9593EDB-DA63-42EA-B4F9-04B2F7100D06}" dt="2024-09-18T08:59:02.039" v="728" actId="26606"/>
          <ac:grpSpMkLst>
            <pc:docMk/>
            <pc:sldMk cId="2099236022" sldId="279"/>
            <ac:grpSpMk id="67" creationId="{7726F010-956A-40BC-8A1F-8002DC729B4C}"/>
          </ac:grpSpMkLst>
        </pc:grpChg>
        <pc:grpChg chg="add del">
          <ac:chgData name="Wenche Sørensen" userId="97756087-0ed5-429d-bf15-8fbe61c6b94a" providerId="ADAL" clId="{C9593EDB-DA63-42EA-B4F9-04B2F7100D06}" dt="2024-09-18T09:04:24.737" v="797" actId="26606"/>
          <ac:grpSpMkLst>
            <pc:docMk/>
            <pc:sldMk cId="2099236022" sldId="279"/>
            <ac:grpSpMk id="69" creationId="{A0FC39F6-3C07-463F-8ABA-DE539815B81F}"/>
          </ac:grpSpMkLst>
        </pc:grpChg>
        <pc:grpChg chg="add del">
          <ac:chgData name="Wenche Sørensen" userId="97756087-0ed5-429d-bf15-8fbe61c6b94a" providerId="ADAL" clId="{C9593EDB-DA63-42EA-B4F9-04B2F7100D06}" dt="2024-09-18T08:59:04.949" v="730" actId="26606"/>
          <ac:grpSpMkLst>
            <pc:docMk/>
            <pc:sldMk cId="2099236022" sldId="279"/>
            <ac:grpSpMk id="81" creationId="{7726F010-956A-40BC-8A1F-8002DC729B4C}"/>
          </ac:grpSpMkLst>
        </pc:grpChg>
        <pc:grpChg chg="add del">
          <ac:chgData name="Wenche Sørensen" userId="97756087-0ed5-429d-bf15-8fbe61c6b94a" providerId="ADAL" clId="{C9593EDB-DA63-42EA-B4F9-04B2F7100D06}" dt="2024-09-18T08:59:04.949" v="730" actId="26606"/>
          <ac:grpSpMkLst>
            <pc:docMk/>
            <pc:sldMk cId="2099236022" sldId="279"/>
            <ac:grpSpMk id="85" creationId="{43D3F524-3DA9-4E34-A8AE-A379EB7486AA}"/>
          </ac:grpSpMkLst>
        </pc:grpChg>
        <pc:grpChg chg="add del">
          <ac:chgData name="Wenche Sørensen" userId="97756087-0ed5-429d-bf15-8fbe61c6b94a" providerId="ADAL" clId="{C9593EDB-DA63-42EA-B4F9-04B2F7100D06}" dt="2024-09-18T08:59:18.084" v="732" actId="26606"/>
          <ac:grpSpMkLst>
            <pc:docMk/>
            <pc:sldMk cId="2099236022" sldId="279"/>
            <ac:grpSpMk id="89" creationId="{7726F010-956A-40BC-8A1F-8002DC729B4C}"/>
          </ac:grpSpMkLst>
        </pc:grpChg>
        <pc:grpChg chg="add del">
          <ac:chgData name="Wenche Sørensen" userId="97756087-0ed5-429d-bf15-8fbe61c6b94a" providerId="ADAL" clId="{C9593EDB-DA63-42EA-B4F9-04B2F7100D06}" dt="2024-09-18T08:59:18.084" v="732" actId="26606"/>
          <ac:grpSpMkLst>
            <pc:docMk/>
            <pc:sldMk cId="2099236022" sldId="279"/>
            <ac:grpSpMk id="98" creationId="{52494F00-2311-4F3B-9C5C-D0DC51F84F9F}"/>
          </ac:grpSpMkLst>
        </pc:grpChg>
        <pc:grpChg chg="add">
          <ac:chgData name="Wenche Sørensen" userId="97756087-0ed5-429d-bf15-8fbe61c6b94a" providerId="ADAL" clId="{C9593EDB-DA63-42EA-B4F9-04B2F7100D06}" dt="2024-09-18T09:04:24.737" v="797" actId="26606"/>
          <ac:grpSpMkLst>
            <pc:docMk/>
            <pc:sldMk cId="2099236022" sldId="279"/>
            <ac:grpSpMk id="100" creationId="{7726F010-956A-40BC-8A1F-8002DC729B4C}"/>
          </ac:grpSpMkLst>
        </pc:grpChg>
        <pc:grpChg chg="add del">
          <ac:chgData name="Wenche Sørensen" userId="97756087-0ed5-429d-bf15-8fbe61c6b94a" providerId="ADAL" clId="{C9593EDB-DA63-42EA-B4F9-04B2F7100D06}" dt="2024-09-18T08:59:20.502" v="734" actId="26606"/>
          <ac:grpSpMkLst>
            <pc:docMk/>
            <pc:sldMk cId="2099236022" sldId="279"/>
            <ac:grpSpMk id="107" creationId="{7726F010-956A-40BC-8A1F-8002DC729B4C}"/>
          </ac:grpSpMkLst>
        </pc:grpChg>
        <pc:grpChg chg="add del">
          <ac:chgData name="Wenche Sørensen" userId="97756087-0ed5-429d-bf15-8fbe61c6b94a" providerId="ADAL" clId="{C9593EDB-DA63-42EA-B4F9-04B2F7100D06}" dt="2024-09-18T08:59:20.502" v="734" actId="26606"/>
          <ac:grpSpMkLst>
            <pc:docMk/>
            <pc:sldMk cId="2099236022" sldId="279"/>
            <ac:grpSpMk id="111" creationId="{7EE36A67-006F-476F-9635-DC6B386EEAB7}"/>
          </ac:grpSpMkLst>
        </pc:grpChg>
        <pc:grpChg chg="add del">
          <ac:chgData name="Wenche Sørensen" userId="97756087-0ed5-429d-bf15-8fbe61c6b94a" providerId="ADAL" clId="{C9593EDB-DA63-42EA-B4F9-04B2F7100D06}" dt="2024-09-18T08:59:55.778" v="745" actId="26606"/>
          <ac:grpSpMkLst>
            <pc:docMk/>
            <pc:sldMk cId="2099236022" sldId="279"/>
            <ac:grpSpMk id="117" creationId="{7726F010-956A-40BC-8A1F-8002DC729B4C}"/>
          </ac:grpSpMkLst>
        </pc:grpChg>
        <pc:grpChg chg="add">
          <ac:chgData name="Wenche Sørensen" userId="97756087-0ed5-429d-bf15-8fbe61c6b94a" providerId="ADAL" clId="{C9593EDB-DA63-42EA-B4F9-04B2F7100D06}" dt="2024-09-18T09:04:24.737" v="797" actId="26606"/>
          <ac:grpSpMkLst>
            <pc:docMk/>
            <pc:sldMk cId="2099236022" sldId="279"/>
            <ac:grpSpMk id="122" creationId="{6DBB4B8F-57A2-4546-9449-6DBBA6E7C6CF}"/>
          </ac:grpSpMkLst>
        </pc:grpChg>
        <pc:graphicFrameChg chg="add del">
          <ac:chgData name="Wenche Sørensen" userId="97756087-0ed5-429d-bf15-8fbe61c6b94a" providerId="ADAL" clId="{C9593EDB-DA63-42EA-B4F9-04B2F7100D06}" dt="2024-09-18T09:03:11.056" v="790" actId="26606"/>
          <ac:graphicFrameMkLst>
            <pc:docMk/>
            <pc:sldMk cId="2099236022" sldId="279"/>
            <ac:graphicFrameMk id="16" creationId="{F1DCED86-CC4A-7DDA-8CC2-4D97FA1A73ED}"/>
          </ac:graphicFrameMkLst>
        </pc:graphicFrameChg>
        <pc:graphicFrameChg chg="add mod ord modGraphic">
          <ac:chgData name="Wenche Sørensen" userId="97756087-0ed5-429d-bf15-8fbe61c6b94a" providerId="ADAL" clId="{C9593EDB-DA63-42EA-B4F9-04B2F7100D06}" dt="2024-09-18T09:04:24.737" v="797" actId="26606"/>
          <ac:graphicFrameMkLst>
            <pc:docMk/>
            <pc:sldMk cId="2099236022" sldId="279"/>
            <ac:graphicFrameMk id="18" creationId="{D946B370-327D-89ED-6446-0335623940E4}"/>
          </ac:graphicFrameMkLst>
        </pc:graphicFrameChg>
        <pc:picChg chg="add del mod">
          <ac:chgData name="Wenche Sørensen" userId="97756087-0ed5-429d-bf15-8fbe61c6b94a" providerId="ADAL" clId="{C9593EDB-DA63-42EA-B4F9-04B2F7100D06}" dt="2024-09-18T08:59:59.515" v="748" actId="931"/>
          <ac:picMkLst>
            <pc:docMk/>
            <pc:sldMk cId="2099236022" sldId="279"/>
            <ac:picMk id="6" creationId="{26A051CA-AEE1-FC1B-8EEE-7E05B57189CA}"/>
          </ac:picMkLst>
        </pc:picChg>
        <pc:picChg chg="add mod">
          <ac:chgData name="Wenche Sørensen" userId="97756087-0ed5-429d-bf15-8fbe61c6b94a" providerId="ADAL" clId="{C9593EDB-DA63-42EA-B4F9-04B2F7100D06}" dt="2024-09-18T08:59:54.834" v="744" actId="931"/>
          <ac:picMkLst>
            <pc:docMk/>
            <pc:sldMk cId="2099236022" sldId="279"/>
            <ac:picMk id="8" creationId="{37AB63E2-FC11-01B8-5D89-75304D2AE25C}"/>
          </ac:picMkLst>
        </pc:picChg>
        <pc:picChg chg="add del mod">
          <ac:chgData name="Wenche Sørensen" userId="97756087-0ed5-429d-bf15-8fbe61c6b94a" providerId="ADAL" clId="{C9593EDB-DA63-42EA-B4F9-04B2F7100D06}" dt="2024-09-27T09:43:21.773" v="1732" actId="478"/>
          <ac:picMkLst>
            <pc:docMk/>
            <pc:sldMk cId="2099236022" sldId="279"/>
            <ac:picMk id="14" creationId="{B62AE3C9-B338-573C-2BB8-025A7B215A99}"/>
          </ac:picMkLst>
        </pc:picChg>
      </pc:sldChg>
      <pc:sldChg chg="new del">
        <pc:chgData name="Wenche Sørensen" userId="97756087-0ed5-429d-bf15-8fbe61c6b94a" providerId="ADAL" clId="{C9593EDB-DA63-42EA-B4F9-04B2F7100D06}" dt="2024-09-18T08:56:02.053" v="694" actId="47"/>
        <pc:sldMkLst>
          <pc:docMk/>
          <pc:sldMk cId="3157748192" sldId="279"/>
        </pc:sldMkLst>
      </pc:sldChg>
      <pc:sldChg chg="new del">
        <pc:chgData name="Wenche Sørensen" userId="97756087-0ed5-429d-bf15-8fbe61c6b94a" providerId="ADAL" clId="{C9593EDB-DA63-42EA-B4F9-04B2F7100D06}" dt="2024-09-18T08:56:40.830" v="699" actId="47"/>
        <pc:sldMkLst>
          <pc:docMk/>
          <pc:sldMk cId="3496028363" sldId="279"/>
        </pc:sldMkLst>
      </pc:sldChg>
      <pc:sldChg chg="addSp modSp new mod setBg">
        <pc:chgData name="Wenche Sørensen" userId="97756087-0ed5-429d-bf15-8fbe61c6b94a" providerId="ADAL" clId="{C9593EDB-DA63-42EA-B4F9-04B2F7100D06}" dt="2024-09-18T09:02:15.026" v="786" actId="962"/>
        <pc:sldMkLst>
          <pc:docMk/>
          <pc:sldMk cId="845721376" sldId="280"/>
        </pc:sldMkLst>
        <pc:spChg chg="mod">
          <ac:chgData name="Wenche Sørensen" userId="97756087-0ed5-429d-bf15-8fbe61c6b94a" providerId="ADAL" clId="{C9593EDB-DA63-42EA-B4F9-04B2F7100D06}" dt="2024-09-18T09:02:11.051" v="784" actId="26606"/>
          <ac:spMkLst>
            <pc:docMk/>
            <pc:sldMk cId="845721376" sldId="280"/>
            <ac:spMk id="2" creationId="{CDDE183A-B578-CF46-A6C6-9AA6E110C6B8}"/>
          </ac:spMkLst>
        </pc:spChg>
        <pc:spChg chg="mod">
          <ac:chgData name="Wenche Sørensen" userId="97756087-0ed5-429d-bf15-8fbe61c6b94a" providerId="ADAL" clId="{C9593EDB-DA63-42EA-B4F9-04B2F7100D06}" dt="2024-09-18T09:02:11.051" v="784" actId="26606"/>
          <ac:spMkLst>
            <pc:docMk/>
            <pc:sldMk cId="845721376" sldId="280"/>
            <ac:spMk id="3" creationId="{EF164317-3753-1580-7210-3A22A777DBA3}"/>
          </ac:spMkLst>
        </pc:spChg>
        <pc:spChg chg="add">
          <ac:chgData name="Wenche Sørensen" userId="97756087-0ed5-429d-bf15-8fbe61c6b94a" providerId="ADAL" clId="{C9593EDB-DA63-42EA-B4F9-04B2F7100D06}" dt="2024-09-18T09:02:11.051" v="784" actId="26606"/>
          <ac:spMkLst>
            <pc:docMk/>
            <pc:sldMk cId="845721376" sldId="280"/>
            <ac:spMk id="12" creationId="{FAFB3478-4AEC-431E-93B2-1593839C16DA}"/>
          </ac:spMkLst>
        </pc:spChg>
        <pc:spChg chg="add">
          <ac:chgData name="Wenche Sørensen" userId="97756087-0ed5-429d-bf15-8fbe61c6b94a" providerId="ADAL" clId="{C9593EDB-DA63-42EA-B4F9-04B2F7100D06}" dt="2024-09-18T09:02:11.051" v="784" actId="26606"/>
          <ac:spMkLst>
            <pc:docMk/>
            <pc:sldMk cId="845721376" sldId="280"/>
            <ac:spMk id="14" creationId="{F74280F7-820D-43DE-BE07-57E20B27165C}"/>
          </ac:spMkLst>
        </pc:spChg>
        <pc:spChg chg="add">
          <ac:chgData name="Wenche Sørensen" userId="97756087-0ed5-429d-bf15-8fbe61c6b94a" providerId="ADAL" clId="{C9593EDB-DA63-42EA-B4F9-04B2F7100D06}" dt="2024-09-18T09:02:11.051" v="784" actId="26606"/>
          <ac:spMkLst>
            <pc:docMk/>
            <pc:sldMk cId="845721376" sldId="280"/>
            <ac:spMk id="22" creationId="{2E922E9E-A29B-4164-A634-B718A43369CA}"/>
          </ac:spMkLst>
        </pc:spChg>
        <pc:grpChg chg="add">
          <ac:chgData name="Wenche Sørensen" userId="97756087-0ed5-429d-bf15-8fbe61c6b94a" providerId="ADAL" clId="{C9593EDB-DA63-42EA-B4F9-04B2F7100D06}" dt="2024-09-18T09:02:11.051" v="784" actId="26606"/>
          <ac:grpSpMkLst>
            <pc:docMk/>
            <pc:sldMk cId="845721376" sldId="280"/>
            <ac:grpSpMk id="16" creationId="{CE4CE59E-33B2-4BF6-BDAF-FF427BEDBBB1}"/>
          </ac:grpSpMkLst>
        </pc:grpChg>
        <pc:picChg chg="add mod ord">
          <ac:chgData name="Wenche Sørensen" userId="97756087-0ed5-429d-bf15-8fbe61c6b94a" providerId="ADAL" clId="{C9593EDB-DA63-42EA-B4F9-04B2F7100D06}" dt="2024-09-18T09:02:11.051" v="784" actId="26606"/>
          <ac:picMkLst>
            <pc:docMk/>
            <pc:sldMk cId="845721376" sldId="280"/>
            <ac:picMk id="5" creationId="{895A7571-8219-D042-8C7A-4DCDAD507E93}"/>
          </ac:picMkLst>
        </pc:picChg>
        <pc:picChg chg="add mod">
          <ac:chgData name="Wenche Sørensen" userId="97756087-0ed5-429d-bf15-8fbe61c6b94a" providerId="ADAL" clId="{C9593EDB-DA63-42EA-B4F9-04B2F7100D06}" dt="2024-09-18T09:02:15.026" v="786" actId="962"/>
          <ac:picMkLst>
            <pc:docMk/>
            <pc:sldMk cId="845721376" sldId="280"/>
            <ac:picMk id="7" creationId="{D242B128-E557-5A5E-5FA8-08E4BEA71DCC}"/>
          </ac:picMkLst>
        </pc:picChg>
      </pc:sldChg>
      <pc:sldChg chg="new del">
        <pc:chgData name="Wenche Sørensen" userId="97756087-0ed5-429d-bf15-8fbe61c6b94a" providerId="ADAL" clId="{C9593EDB-DA63-42EA-B4F9-04B2F7100D06}" dt="2024-09-18T08:56:39.654" v="698" actId="47"/>
        <pc:sldMkLst>
          <pc:docMk/>
          <pc:sldMk cId="2474584578" sldId="280"/>
        </pc:sldMkLst>
      </pc:sldChg>
      <pc:sldChg chg="new del">
        <pc:chgData name="Wenche Sørensen" userId="97756087-0ed5-429d-bf15-8fbe61c6b94a" providerId="ADAL" clId="{C9593EDB-DA63-42EA-B4F9-04B2F7100D06}" dt="2024-09-18T09:20:11.823" v="944" actId="680"/>
        <pc:sldMkLst>
          <pc:docMk/>
          <pc:sldMk cId="2682033673" sldId="281"/>
        </pc:sldMkLst>
      </pc:sldChg>
      <pc:sldChg chg="new del">
        <pc:chgData name="Wenche Sørensen" userId="97756087-0ed5-429d-bf15-8fbe61c6b94a" providerId="ADAL" clId="{C9593EDB-DA63-42EA-B4F9-04B2F7100D06}" dt="2024-09-18T08:56:42.094" v="700" actId="47"/>
        <pc:sldMkLst>
          <pc:docMk/>
          <pc:sldMk cId="2716564765" sldId="281"/>
        </pc:sldMkLst>
      </pc:sldChg>
      <pc:sldChg chg="addSp modSp new mod">
        <pc:chgData name="Wenche Sørensen" userId="97756087-0ed5-429d-bf15-8fbe61c6b94a" providerId="ADAL" clId="{C9593EDB-DA63-42EA-B4F9-04B2F7100D06}" dt="2024-09-18T12:22:32.898" v="1367" actId="20577"/>
        <pc:sldMkLst>
          <pc:docMk/>
          <pc:sldMk cId="4192738165" sldId="281"/>
        </pc:sldMkLst>
        <pc:spChg chg="add mod">
          <ac:chgData name="Wenche Sørensen" userId="97756087-0ed5-429d-bf15-8fbe61c6b94a" providerId="ADAL" clId="{C9593EDB-DA63-42EA-B4F9-04B2F7100D06}" dt="2024-09-18T12:22:32.898" v="1367" actId="20577"/>
          <ac:spMkLst>
            <pc:docMk/>
            <pc:sldMk cId="4192738165" sldId="281"/>
            <ac:spMk id="3" creationId="{A89E417D-3877-310D-861A-6D6BB9FA0CDA}"/>
          </ac:spMkLst>
        </pc:spChg>
      </pc:sldChg>
      <pc:sldChg chg="addSp delSp modSp new mod setBg">
        <pc:chgData name="Wenche Sørensen" userId="97756087-0ed5-429d-bf15-8fbe61c6b94a" providerId="ADAL" clId="{C9593EDB-DA63-42EA-B4F9-04B2F7100D06}" dt="2024-09-27T09:43:35.130" v="1734" actId="478"/>
        <pc:sldMkLst>
          <pc:docMk/>
          <pc:sldMk cId="3615880771" sldId="282"/>
        </pc:sldMkLst>
        <pc:spChg chg="mod">
          <ac:chgData name="Wenche Sørensen" userId="97756087-0ed5-429d-bf15-8fbe61c6b94a" providerId="ADAL" clId="{C9593EDB-DA63-42EA-B4F9-04B2F7100D06}" dt="2024-09-24T09:05:16.547" v="1571" actId="26606"/>
          <ac:spMkLst>
            <pc:docMk/>
            <pc:sldMk cId="3615880771" sldId="282"/>
            <ac:spMk id="2" creationId="{749A97C3-0123-7407-7D6C-847230AD3EC3}"/>
          </ac:spMkLst>
        </pc:spChg>
        <pc:spChg chg="mod">
          <ac:chgData name="Wenche Sørensen" userId="97756087-0ed5-429d-bf15-8fbe61c6b94a" providerId="ADAL" clId="{C9593EDB-DA63-42EA-B4F9-04B2F7100D06}" dt="2024-09-24T09:05:16.547" v="1571" actId="26606"/>
          <ac:spMkLst>
            <pc:docMk/>
            <pc:sldMk cId="3615880771" sldId="282"/>
            <ac:spMk id="3" creationId="{AB7170A0-185F-7F57-AE17-F90006449645}"/>
          </ac:spMkLst>
        </pc:spChg>
        <pc:spChg chg="add">
          <ac:chgData name="Wenche Sørensen" userId="97756087-0ed5-429d-bf15-8fbe61c6b94a" providerId="ADAL" clId="{C9593EDB-DA63-42EA-B4F9-04B2F7100D06}" dt="2024-09-24T09:05:16.547" v="1571" actId="26606"/>
          <ac:spMkLst>
            <pc:docMk/>
            <pc:sldMk cId="3615880771" sldId="282"/>
            <ac:spMk id="10" creationId="{FAFB3478-4AEC-431E-93B2-1593839C16DA}"/>
          </ac:spMkLst>
        </pc:spChg>
        <pc:spChg chg="add">
          <ac:chgData name="Wenche Sørensen" userId="97756087-0ed5-429d-bf15-8fbe61c6b94a" providerId="ADAL" clId="{C9593EDB-DA63-42EA-B4F9-04B2F7100D06}" dt="2024-09-24T09:05:16.547" v="1571" actId="26606"/>
          <ac:spMkLst>
            <pc:docMk/>
            <pc:sldMk cId="3615880771" sldId="282"/>
            <ac:spMk id="12" creationId="{BA44E6CA-03F3-47EA-A9F3-5C0674E28D61}"/>
          </ac:spMkLst>
        </pc:spChg>
        <pc:spChg chg="add">
          <ac:chgData name="Wenche Sørensen" userId="97756087-0ed5-429d-bf15-8fbe61c6b94a" providerId="ADAL" clId="{C9593EDB-DA63-42EA-B4F9-04B2F7100D06}" dt="2024-09-24T09:05:16.547" v="1571" actId="26606"/>
          <ac:spMkLst>
            <pc:docMk/>
            <pc:sldMk cId="3615880771" sldId="282"/>
            <ac:spMk id="21" creationId="{2E922E9E-A29B-4164-A634-B718A43369CA}"/>
          </ac:spMkLst>
        </pc:spChg>
        <pc:grpChg chg="add">
          <ac:chgData name="Wenche Sørensen" userId="97756087-0ed5-429d-bf15-8fbe61c6b94a" providerId="ADAL" clId="{C9593EDB-DA63-42EA-B4F9-04B2F7100D06}" dt="2024-09-24T09:05:16.547" v="1571" actId="26606"/>
          <ac:grpSpMkLst>
            <pc:docMk/>
            <pc:sldMk cId="3615880771" sldId="282"/>
            <ac:grpSpMk id="14" creationId="{7EE36A67-006F-476F-9635-DC6B386EEAB7}"/>
          </ac:grpSpMkLst>
        </pc:grpChg>
        <pc:picChg chg="add del mod">
          <ac:chgData name="Wenche Sørensen" userId="97756087-0ed5-429d-bf15-8fbe61c6b94a" providerId="ADAL" clId="{C9593EDB-DA63-42EA-B4F9-04B2F7100D06}" dt="2024-09-27T09:43:35.130" v="1734" actId="478"/>
          <ac:picMkLst>
            <pc:docMk/>
            <pc:sldMk cId="3615880771" sldId="282"/>
            <ac:picMk id="5" creationId="{7F96EFDE-1FBA-8D43-35CB-964B06C1F7D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9E8D4-17A7-44D6-A0B1-68DFE5C9EA1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5C3BE47-9901-4F64-BCD6-9393C44EDE63}">
      <dgm:prSet/>
      <dgm:spPr/>
      <dgm:t>
        <a:bodyPr/>
        <a:lstStyle/>
        <a:p>
          <a:r>
            <a:rPr lang="nb-NO"/>
            <a:t>I år er det 7 barn i knøtteklubben, de minste barna. </a:t>
          </a:r>
          <a:endParaRPr lang="en-US"/>
        </a:p>
      </dgm:t>
    </dgm:pt>
    <dgm:pt modelId="{6ACE104A-0022-4FD1-8E04-EA4D5DBD719C}" type="parTrans" cxnId="{8C77980E-41FA-40E5-8C17-5D2DECA1A461}">
      <dgm:prSet/>
      <dgm:spPr/>
      <dgm:t>
        <a:bodyPr/>
        <a:lstStyle/>
        <a:p>
          <a:endParaRPr lang="en-US"/>
        </a:p>
      </dgm:t>
    </dgm:pt>
    <dgm:pt modelId="{34280405-ECFB-4604-8D8A-A52CDDCD3FDE}" type="sibTrans" cxnId="{8C77980E-41FA-40E5-8C17-5D2DECA1A461}">
      <dgm:prSet/>
      <dgm:spPr/>
      <dgm:t>
        <a:bodyPr/>
        <a:lstStyle/>
        <a:p>
          <a:endParaRPr lang="en-US"/>
        </a:p>
      </dgm:t>
    </dgm:pt>
    <dgm:pt modelId="{11AB2AC9-32CB-4B39-A5E2-4E03F1269FEF}">
      <dgm:prSet/>
      <dgm:spPr/>
      <dgm:t>
        <a:bodyPr/>
        <a:lstStyle/>
        <a:p>
          <a:r>
            <a:rPr lang="nb-NO"/>
            <a:t>Knøttene vil den første tiden jobbe med «meg selv og familien min». De nære tingene.</a:t>
          </a:r>
          <a:endParaRPr lang="en-US"/>
        </a:p>
      </dgm:t>
    </dgm:pt>
    <dgm:pt modelId="{1F778C6B-4475-448C-8AD3-98BEB89CD1C2}" type="parTrans" cxnId="{872FB348-FC79-48F7-A0DC-36171212729D}">
      <dgm:prSet/>
      <dgm:spPr/>
      <dgm:t>
        <a:bodyPr/>
        <a:lstStyle/>
        <a:p>
          <a:endParaRPr lang="en-US"/>
        </a:p>
      </dgm:t>
    </dgm:pt>
    <dgm:pt modelId="{2184C510-7A35-4A89-93B9-EB9F5A2ACA1B}" type="sibTrans" cxnId="{872FB348-FC79-48F7-A0DC-36171212729D}">
      <dgm:prSet/>
      <dgm:spPr/>
      <dgm:t>
        <a:bodyPr/>
        <a:lstStyle/>
        <a:p>
          <a:endParaRPr lang="en-US"/>
        </a:p>
      </dgm:t>
    </dgm:pt>
    <dgm:pt modelId="{74B72875-0C57-4285-A721-493C9592EA1C}">
      <dgm:prSet/>
      <dgm:spPr/>
      <dgm:t>
        <a:bodyPr/>
        <a:lstStyle/>
        <a:p>
          <a:r>
            <a:rPr lang="nb-NO"/>
            <a:t>Vi bruker mye sang og musikk i samlingene.</a:t>
          </a:r>
          <a:endParaRPr lang="en-US"/>
        </a:p>
      </dgm:t>
    </dgm:pt>
    <dgm:pt modelId="{4E3973B0-C71B-4D1D-8060-645BE99E51E8}" type="parTrans" cxnId="{D7AC5105-5B2B-4396-B675-6B4AABA4A39B}">
      <dgm:prSet/>
      <dgm:spPr/>
      <dgm:t>
        <a:bodyPr/>
        <a:lstStyle/>
        <a:p>
          <a:endParaRPr lang="en-US"/>
        </a:p>
      </dgm:t>
    </dgm:pt>
    <dgm:pt modelId="{893868B4-7609-43EE-BDBE-F249274BA438}" type="sibTrans" cxnId="{D7AC5105-5B2B-4396-B675-6B4AABA4A39B}">
      <dgm:prSet/>
      <dgm:spPr/>
      <dgm:t>
        <a:bodyPr/>
        <a:lstStyle/>
        <a:p>
          <a:endParaRPr lang="en-US"/>
        </a:p>
      </dgm:t>
    </dgm:pt>
    <dgm:pt modelId="{8D99998A-B168-4A32-A068-9FABCCF94FD4}">
      <dgm:prSet/>
      <dgm:spPr/>
      <dgm:t>
        <a:bodyPr/>
        <a:lstStyle/>
        <a:p>
          <a:r>
            <a:rPr lang="nb-NO"/>
            <a:t>I arbeidet med Knøttene er det trygghet, forutsigbarhet, det nære, familie og vennskap som står i fokus.</a:t>
          </a:r>
          <a:endParaRPr lang="en-US"/>
        </a:p>
      </dgm:t>
    </dgm:pt>
    <dgm:pt modelId="{2D935E73-06F8-4CFB-A406-F634363047D0}" type="parTrans" cxnId="{031BF88B-8504-4061-B9C9-0D20F313E446}">
      <dgm:prSet/>
      <dgm:spPr/>
      <dgm:t>
        <a:bodyPr/>
        <a:lstStyle/>
        <a:p>
          <a:endParaRPr lang="en-US"/>
        </a:p>
      </dgm:t>
    </dgm:pt>
    <dgm:pt modelId="{9A3A1377-45F2-4593-A22C-B642F94C9032}" type="sibTrans" cxnId="{031BF88B-8504-4061-B9C9-0D20F313E446}">
      <dgm:prSet/>
      <dgm:spPr/>
      <dgm:t>
        <a:bodyPr/>
        <a:lstStyle/>
        <a:p>
          <a:endParaRPr lang="en-US"/>
        </a:p>
      </dgm:t>
    </dgm:pt>
    <dgm:pt modelId="{E1D4F6A8-F595-4786-9889-6CED634C786C}">
      <dgm:prSet/>
      <dgm:spPr/>
      <dgm:t>
        <a:bodyPr/>
        <a:lstStyle/>
        <a:p>
          <a:r>
            <a:rPr lang="nb-NO"/>
            <a:t>Turdag på torsdager</a:t>
          </a:r>
          <a:endParaRPr lang="en-US"/>
        </a:p>
      </dgm:t>
    </dgm:pt>
    <dgm:pt modelId="{C91FC232-DF33-4994-ABAB-55765377ADD0}" type="parTrans" cxnId="{3A139F51-EDE9-4714-93D6-B3FAB6B1C3AF}">
      <dgm:prSet/>
      <dgm:spPr/>
      <dgm:t>
        <a:bodyPr/>
        <a:lstStyle/>
        <a:p>
          <a:endParaRPr lang="en-US"/>
        </a:p>
      </dgm:t>
    </dgm:pt>
    <dgm:pt modelId="{E3DC8081-C973-48E3-99FC-DB5FE1E3CF93}" type="sibTrans" cxnId="{3A139F51-EDE9-4714-93D6-B3FAB6B1C3AF}">
      <dgm:prSet/>
      <dgm:spPr/>
      <dgm:t>
        <a:bodyPr/>
        <a:lstStyle/>
        <a:p>
          <a:endParaRPr lang="en-US"/>
        </a:p>
      </dgm:t>
    </dgm:pt>
    <dgm:pt modelId="{B6C78717-9CA6-4C85-8C4C-BAAD2AFB7A13}">
      <dgm:prSet/>
      <dgm:spPr/>
      <dgm:t>
        <a:bodyPr/>
        <a:lstStyle/>
        <a:p>
          <a:r>
            <a:rPr lang="nb-NO"/>
            <a:t>I år jobber vi med sosial kompetanse og språk i alle gruppene</a:t>
          </a:r>
          <a:endParaRPr lang="en-US"/>
        </a:p>
      </dgm:t>
    </dgm:pt>
    <dgm:pt modelId="{7067DBEF-1282-4C27-A7F3-BC87F88F8C74}" type="parTrans" cxnId="{1FA51D85-1D9B-4BC3-B3E8-54F47178DC98}">
      <dgm:prSet/>
      <dgm:spPr/>
      <dgm:t>
        <a:bodyPr/>
        <a:lstStyle/>
        <a:p>
          <a:endParaRPr lang="en-US"/>
        </a:p>
      </dgm:t>
    </dgm:pt>
    <dgm:pt modelId="{7677A765-5618-4120-B46A-86CF1210A7F8}" type="sibTrans" cxnId="{1FA51D85-1D9B-4BC3-B3E8-54F47178DC98}">
      <dgm:prSet/>
      <dgm:spPr/>
      <dgm:t>
        <a:bodyPr/>
        <a:lstStyle/>
        <a:p>
          <a:endParaRPr lang="en-US"/>
        </a:p>
      </dgm:t>
    </dgm:pt>
    <dgm:pt modelId="{BAC12628-4BBF-4E39-9036-E73029EFB96C}" type="pres">
      <dgm:prSet presAssocID="{7809E8D4-17A7-44D6-A0B1-68DFE5C9EA19}" presName="diagram" presStyleCnt="0">
        <dgm:presLayoutVars>
          <dgm:dir/>
          <dgm:resizeHandles val="exact"/>
        </dgm:presLayoutVars>
      </dgm:prSet>
      <dgm:spPr/>
    </dgm:pt>
    <dgm:pt modelId="{FB707F0B-90C2-4CEF-9077-C3AC9B8F9CCE}" type="pres">
      <dgm:prSet presAssocID="{85C3BE47-9901-4F64-BCD6-9393C44EDE63}" presName="node" presStyleLbl="node1" presStyleIdx="0" presStyleCnt="6">
        <dgm:presLayoutVars>
          <dgm:bulletEnabled val="1"/>
        </dgm:presLayoutVars>
      </dgm:prSet>
      <dgm:spPr/>
    </dgm:pt>
    <dgm:pt modelId="{2446CF09-B8A1-4FF1-AE8F-C8A29FD5C726}" type="pres">
      <dgm:prSet presAssocID="{34280405-ECFB-4604-8D8A-A52CDDCD3FDE}" presName="sibTrans" presStyleCnt="0"/>
      <dgm:spPr/>
    </dgm:pt>
    <dgm:pt modelId="{E1334AAA-0C66-43F2-9E54-A44018B975B8}" type="pres">
      <dgm:prSet presAssocID="{11AB2AC9-32CB-4B39-A5E2-4E03F1269FEF}" presName="node" presStyleLbl="node1" presStyleIdx="1" presStyleCnt="6">
        <dgm:presLayoutVars>
          <dgm:bulletEnabled val="1"/>
        </dgm:presLayoutVars>
      </dgm:prSet>
      <dgm:spPr/>
    </dgm:pt>
    <dgm:pt modelId="{5CB3A22E-CC78-453C-94D0-BBBBF4B58923}" type="pres">
      <dgm:prSet presAssocID="{2184C510-7A35-4A89-93B9-EB9F5A2ACA1B}" presName="sibTrans" presStyleCnt="0"/>
      <dgm:spPr/>
    </dgm:pt>
    <dgm:pt modelId="{BD843254-35B0-445C-AC9B-8FB6C162CC58}" type="pres">
      <dgm:prSet presAssocID="{74B72875-0C57-4285-A721-493C9592EA1C}" presName="node" presStyleLbl="node1" presStyleIdx="2" presStyleCnt="6">
        <dgm:presLayoutVars>
          <dgm:bulletEnabled val="1"/>
        </dgm:presLayoutVars>
      </dgm:prSet>
      <dgm:spPr/>
    </dgm:pt>
    <dgm:pt modelId="{42EE9C14-9410-4461-88F9-83448EA351ED}" type="pres">
      <dgm:prSet presAssocID="{893868B4-7609-43EE-BDBE-F249274BA438}" presName="sibTrans" presStyleCnt="0"/>
      <dgm:spPr/>
    </dgm:pt>
    <dgm:pt modelId="{816FC29F-A19E-47EB-83FC-078E3C23130C}" type="pres">
      <dgm:prSet presAssocID="{8D99998A-B168-4A32-A068-9FABCCF94FD4}" presName="node" presStyleLbl="node1" presStyleIdx="3" presStyleCnt="6">
        <dgm:presLayoutVars>
          <dgm:bulletEnabled val="1"/>
        </dgm:presLayoutVars>
      </dgm:prSet>
      <dgm:spPr/>
    </dgm:pt>
    <dgm:pt modelId="{84DD3ADE-D9C2-4919-B794-E8F34A82804E}" type="pres">
      <dgm:prSet presAssocID="{9A3A1377-45F2-4593-A22C-B642F94C9032}" presName="sibTrans" presStyleCnt="0"/>
      <dgm:spPr/>
    </dgm:pt>
    <dgm:pt modelId="{5BC7A734-CFEF-497A-ABE8-7CC3BFADF0DE}" type="pres">
      <dgm:prSet presAssocID="{E1D4F6A8-F595-4786-9889-6CED634C786C}" presName="node" presStyleLbl="node1" presStyleIdx="4" presStyleCnt="6">
        <dgm:presLayoutVars>
          <dgm:bulletEnabled val="1"/>
        </dgm:presLayoutVars>
      </dgm:prSet>
      <dgm:spPr/>
    </dgm:pt>
    <dgm:pt modelId="{9677AC16-AD0A-47BD-B762-A97FC3C4CF71}" type="pres">
      <dgm:prSet presAssocID="{E3DC8081-C973-48E3-99FC-DB5FE1E3CF93}" presName="sibTrans" presStyleCnt="0"/>
      <dgm:spPr/>
    </dgm:pt>
    <dgm:pt modelId="{4D6CD285-6275-4B8F-BC49-06D774F8F952}" type="pres">
      <dgm:prSet presAssocID="{B6C78717-9CA6-4C85-8C4C-BAAD2AFB7A13}" presName="node" presStyleLbl="node1" presStyleIdx="5" presStyleCnt="6">
        <dgm:presLayoutVars>
          <dgm:bulletEnabled val="1"/>
        </dgm:presLayoutVars>
      </dgm:prSet>
      <dgm:spPr/>
    </dgm:pt>
  </dgm:ptLst>
  <dgm:cxnLst>
    <dgm:cxn modelId="{D7AC5105-5B2B-4396-B675-6B4AABA4A39B}" srcId="{7809E8D4-17A7-44D6-A0B1-68DFE5C9EA19}" destId="{74B72875-0C57-4285-A721-493C9592EA1C}" srcOrd="2" destOrd="0" parTransId="{4E3973B0-C71B-4D1D-8060-645BE99E51E8}" sibTransId="{893868B4-7609-43EE-BDBE-F249274BA438}"/>
    <dgm:cxn modelId="{8C77980E-41FA-40E5-8C17-5D2DECA1A461}" srcId="{7809E8D4-17A7-44D6-A0B1-68DFE5C9EA19}" destId="{85C3BE47-9901-4F64-BCD6-9393C44EDE63}" srcOrd="0" destOrd="0" parTransId="{6ACE104A-0022-4FD1-8E04-EA4D5DBD719C}" sibTransId="{34280405-ECFB-4604-8D8A-A52CDDCD3FDE}"/>
    <dgm:cxn modelId="{5DF90D1C-5B2B-4023-A01B-0BB5B2F133D0}" type="presOf" srcId="{E1D4F6A8-F595-4786-9889-6CED634C786C}" destId="{5BC7A734-CFEF-497A-ABE8-7CC3BFADF0DE}" srcOrd="0" destOrd="0" presId="urn:microsoft.com/office/officeart/2005/8/layout/default"/>
    <dgm:cxn modelId="{90823B2D-3427-4D88-B593-C43AFCA633BD}" type="presOf" srcId="{8D99998A-B168-4A32-A068-9FABCCF94FD4}" destId="{816FC29F-A19E-47EB-83FC-078E3C23130C}" srcOrd="0" destOrd="0" presId="urn:microsoft.com/office/officeart/2005/8/layout/default"/>
    <dgm:cxn modelId="{DBA67331-9BE7-4E5C-9B4E-6285CB45DC2C}" type="presOf" srcId="{11AB2AC9-32CB-4B39-A5E2-4E03F1269FEF}" destId="{E1334AAA-0C66-43F2-9E54-A44018B975B8}" srcOrd="0" destOrd="0" presId="urn:microsoft.com/office/officeart/2005/8/layout/default"/>
    <dgm:cxn modelId="{872FB348-FC79-48F7-A0DC-36171212729D}" srcId="{7809E8D4-17A7-44D6-A0B1-68DFE5C9EA19}" destId="{11AB2AC9-32CB-4B39-A5E2-4E03F1269FEF}" srcOrd="1" destOrd="0" parTransId="{1F778C6B-4475-448C-8AD3-98BEB89CD1C2}" sibTransId="{2184C510-7A35-4A89-93B9-EB9F5A2ACA1B}"/>
    <dgm:cxn modelId="{16977449-5CCF-488E-BEA1-179A59AA860C}" type="presOf" srcId="{85C3BE47-9901-4F64-BCD6-9393C44EDE63}" destId="{FB707F0B-90C2-4CEF-9077-C3AC9B8F9CCE}" srcOrd="0" destOrd="0" presId="urn:microsoft.com/office/officeart/2005/8/layout/default"/>
    <dgm:cxn modelId="{36C12150-824B-435C-8C52-6A8804181493}" type="presOf" srcId="{74B72875-0C57-4285-A721-493C9592EA1C}" destId="{BD843254-35B0-445C-AC9B-8FB6C162CC58}" srcOrd="0" destOrd="0" presId="urn:microsoft.com/office/officeart/2005/8/layout/default"/>
    <dgm:cxn modelId="{3A139F51-EDE9-4714-93D6-B3FAB6B1C3AF}" srcId="{7809E8D4-17A7-44D6-A0B1-68DFE5C9EA19}" destId="{E1D4F6A8-F595-4786-9889-6CED634C786C}" srcOrd="4" destOrd="0" parTransId="{C91FC232-DF33-4994-ABAB-55765377ADD0}" sibTransId="{E3DC8081-C973-48E3-99FC-DB5FE1E3CF93}"/>
    <dgm:cxn modelId="{1FA51D85-1D9B-4BC3-B3E8-54F47178DC98}" srcId="{7809E8D4-17A7-44D6-A0B1-68DFE5C9EA19}" destId="{B6C78717-9CA6-4C85-8C4C-BAAD2AFB7A13}" srcOrd="5" destOrd="0" parTransId="{7067DBEF-1282-4C27-A7F3-BC87F88F8C74}" sibTransId="{7677A765-5618-4120-B46A-86CF1210A7F8}"/>
    <dgm:cxn modelId="{031BF88B-8504-4061-B9C9-0D20F313E446}" srcId="{7809E8D4-17A7-44D6-A0B1-68DFE5C9EA19}" destId="{8D99998A-B168-4A32-A068-9FABCCF94FD4}" srcOrd="3" destOrd="0" parTransId="{2D935E73-06F8-4CFB-A406-F634363047D0}" sibTransId="{9A3A1377-45F2-4593-A22C-B642F94C9032}"/>
    <dgm:cxn modelId="{E5CD699E-0467-434F-9B36-6D40D9A5079D}" type="presOf" srcId="{7809E8D4-17A7-44D6-A0B1-68DFE5C9EA19}" destId="{BAC12628-4BBF-4E39-9036-E73029EFB96C}" srcOrd="0" destOrd="0" presId="urn:microsoft.com/office/officeart/2005/8/layout/default"/>
    <dgm:cxn modelId="{9F0D9EEA-740A-45DC-8593-43F80EC62C75}" type="presOf" srcId="{B6C78717-9CA6-4C85-8C4C-BAAD2AFB7A13}" destId="{4D6CD285-6275-4B8F-BC49-06D774F8F952}" srcOrd="0" destOrd="0" presId="urn:microsoft.com/office/officeart/2005/8/layout/default"/>
    <dgm:cxn modelId="{D34A9DB7-68EC-4845-9C30-EF603BB6ADDB}" type="presParOf" srcId="{BAC12628-4BBF-4E39-9036-E73029EFB96C}" destId="{FB707F0B-90C2-4CEF-9077-C3AC9B8F9CCE}" srcOrd="0" destOrd="0" presId="urn:microsoft.com/office/officeart/2005/8/layout/default"/>
    <dgm:cxn modelId="{FF98F1F9-C1FC-4B21-9287-2CFCD60FD679}" type="presParOf" srcId="{BAC12628-4BBF-4E39-9036-E73029EFB96C}" destId="{2446CF09-B8A1-4FF1-AE8F-C8A29FD5C726}" srcOrd="1" destOrd="0" presId="urn:microsoft.com/office/officeart/2005/8/layout/default"/>
    <dgm:cxn modelId="{CA532FB9-3DEB-43AE-9EFE-50CB5C19C0A1}" type="presParOf" srcId="{BAC12628-4BBF-4E39-9036-E73029EFB96C}" destId="{E1334AAA-0C66-43F2-9E54-A44018B975B8}" srcOrd="2" destOrd="0" presId="urn:microsoft.com/office/officeart/2005/8/layout/default"/>
    <dgm:cxn modelId="{2B86AB9A-9302-4B46-9926-1F217107CDC0}" type="presParOf" srcId="{BAC12628-4BBF-4E39-9036-E73029EFB96C}" destId="{5CB3A22E-CC78-453C-94D0-BBBBF4B58923}" srcOrd="3" destOrd="0" presId="urn:microsoft.com/office/officeart/2005/8/layout/default"/>
    <dgm:cxn modelId="{BB55839B-856A-4609-A72D-1EF4A5199392}" type="presParOf" srcId="{BAC12628-4BBF-4E39-9036-E73029EFB96C}" destId="{BD843254-35B0-445C-AC9B-8FB6C162CC58}" srcOrd="4" destOrd="0" presId="urn:microsoft.com/office/officeart/2005/8/layout/default"/>
    <dgm:cxn modelId="{A9CD1F2A-DA3A-4CA7-A3AF-5C2160C58B43}" type="presParOf" srcId="{BAC12628-4BBF-4E39-9036-E73029EFB96C}" destId="{42EE9C14-9410-4461-88F9-83448EA351ED}" srcOrd="5" destOrd="0" presId="urn:microsoft.com/office/officeart/2005/8/layout/default"/>
    <dgm:cxn modelId="{8AC0801E-69DA-4803-8929-52D3EE2D7EDC}" type="presParOf" srcId="{BAC12628-4BBF-4E39-9036-E73029EFB96C}" destId="{816FC29F-A19E-47EB-83FC-078E3C23130C}" srcOrd="6" destOrd="0" presId="urn:microsoft.com/office/officeart/2005/8/layout/default"/>
    <dgm:cxn modelId="{9D58EAC2-3E19-42A2-9237-A681B5B416D7}" type="presParOf" srcId="{BAC12628-4BBF-4E39-9036-E73029EFB96C}" destId="{84DD3ADE-D9C2-4919-B794-E8F34A82804E}" srcOrd="7" destOrd="0" presId="urn:microsoft.com/office/officeart/2005/8/layout/default"/>
    <dgm:cxn modelId="{91520F09-FED5-4932-9C0C-0887BD15A4E7}" type="presParOf" srcId="{BAC12628-4BBF-4E39-9036-E73029EFB96C}" destId="{5BC7A734-CFEF-497A-ABE8-7CC3BFADF0DE}" srcOrd="8" destOrd="0" presId="urn:microsoft.com/office/officeart/2005/8/layout/default"/>
    <dgm:cxn modelId="{058EF1C6-774A-4FE9-822F-2FB730497E64}" type="presParOf" srcId="{BAC12628-4BBF-4E39-9036-E73029EFB96C}" destId="{9677AC16-AD0A-47BD-B762-A97FC3C4CF71}" srcOrd="9" destOrd="0" presId="urn:microsoft.com/office/officeart/2005/8/layout/default"/>
    <dgm:cxn modelId="{964B7EA0-6BB9-48A2-B67F-D31B14F15434}" type="presParOf" srcId="{BAC12628-4BBF-4E39-9036-E73029EFB96C}" destId="{4D6CD285-6275-4B8F-BC49-06D774F8F95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6D0B5-D58E-424B-974B-1659E30887FD}" type="doc">
      <dgm:prSet loTypeId="urn:microsoft.com/office/officeart/2008/layout/AlternatingHexagons" loCatId="list" qsTypeId="urn:microsoft.com/office/officeart/2005/8/quickstyle/simple5" qsCatId="simple" csTypeId="urn:microsoft.com/office/officeart/2005/8/colors/colorful5" csCatId="colorful" phldr="1"/>
      <dgm:spPr/>
      <dgm:t>
        <a:bodyPr/>
        <a:lstStyle/>
        <a:p>
          <a:endParaRPr lang="en-US"/>
        </a:p>
      </dgm:t>
    </dgm:pt>
    <dgm:pt modelId="{8AB1A76F-20F3-4DEC-8AFE-06C6916326F2}">
      <dgm:prSet/>
      <dgm:spPr/>
      <dgm:t>
        <a:bodyPr/>
        <a:lstStyle/>
        <a:p>
          <a:r>
            <a:rPr lang="nb-NO"/>
            <a:t>Solklubben består av de barna som blir fire år i løpet av dette året. I år er det 6 i denne gruppen.</a:t>
          </a:r>
          <a:endParaRPr lang="en-US"/>
        </a:p>
      </dgm:t>
    </dgm:pt>
    <dgm:pt modelId="{B08AE07C-8A9A-414C-9109-0AF2876024B1}" type="parTrans" cxnId="{6E45D5FE-DEEF-42C9-8138-D4996C9A1607}">
      <dgm:prSet/>
      <dgm:spPr/>
      <dgm:t>
        <a:bodyPr/>
        <a:lstStyle/>
        <a:p>
          <a:endParaRPr lang="en-US"/>
        </a:p>
      </dgm:t>
    </dgm:pt>
    <dgm:pt modelId="{916420EB-6B51-45D8-B22A-B34241AFC1A5}" type="sibTrans" cxnId="{6E45D5FE-DEEF-42C9-8138-D4996C9A1607}">
      <dgm:prSet/>
      <dgm:spPr/>
      <dgm:t>
        <a:bodyPr/>
        <a:lstStyle/>
        <a:p>
          <a:endParaRPr lang="en-US"/>
        </a:p>
      </dgm:t>
    </dgm:pt>
    <dgm:pt modelId="{271BC796-AF39-42A2-AE57-DC078D0D1568}">
      <dgm:prSet/>
      <dgm:spPr/>
      <dgm:t>
        <a:bodyPr/>
        <a:lstStyle/>
        <a:p>
          <a:r>
            <a:rPr lang="nb-NO"/>
            <a:t>De har aktivitetsgrupper eller frilek på mandag og torsdag. Her skjer det mye spennende;-)</a:t>
          </a:r>
          <a:endParaRPr lang="en-US"/>
        </a:p>
      </dgm:t>
    </dgm:pt>
    <dgm:pt modelId="{A6B1AA19-D546-4102-8B0E-10BBB24E2BF2}" type="parTrans" cxnId="{9119EAE7-C2E3-4671-B76D-E50121C821F4}">
      <dgm:prSet/>
      <dgm:spPr/>
      <dgm:t>
        <a:bodyPr/>
        <a:lstStyle/>
        <a:p>
          <a:endParaRPr lang="en-US"/>
        </a:p>
      </dgm:t>
    </dgm:pt>
    <dgm:pt modelId="{68485FA5-AD82-472F-8D35-922E35A2CF50}" type="sibTrans" cxnId="{9119EAE7-C2E3-4671-B76D-E50121C821F4}">
      <dgm:prSet/>
      <dgm:spPr/>
      <dgm:t>
        <a:bodyPr/>
        <a:lstStyle/>
        <a:p>
          <a:endParaRPr lang="en-US"/>
        </a:p>
      </dgm:t>
    </dgm:pt>
    <dgm:pt modelId="{BE210404-D88A-4D47-AAB7-E40DB3ACFC6B}" type="pres">
      <dgm:prSet presAssocID="{DA96D0B5-D58E-424B-974B-1659E30887FD}" presName="Name0" presStyleCnt="0">
        <dgm:presLayoutVars>
          <dgm:chMax/>
          <dgm:chPref/>
          <dgm:dir/>
          <dgm:animLvl val="lvl"/>
        </dgm:presLayoutVars>
      </dgm:prSet>
      <dgm:spPr/>
    </dgm:pt>
    <dgm:pt modelId="{25D4C9C8-D6BE-4432-B0C4-19C88C90CF71}" type="pres">
      <dgm:prSet presAssocID="{8AB1A76F-20F3-4DEC-8AFE-06C6916326F2}" presName="composite" presStyleCnt="0"/>
      <dgm:spPr/>
    </dgm:pt>
    <dgm:pt modelId="{67BFF8E8-7A26-4C68-AFFE-79B8A2398C43}" type="pres">
      <dgm:prSet presAssocID="{8AB1A76F-20F3-4DEC-8AFE-06C6916326F2}" presName="Parent1" presStyleLbl="node1" presStyleIdx="0" presStyleCnt="4">
        <dgm:presLayoutVars>
          <dgm:chMax val="1"/>
          <dgm:chPref val="1"/>
          <dgm:bulletEnabled val="1"/>
        </dgm:presLayoutVars>
      </dgm:prSet>
      <dgm:spPr/>
    </dgm:pt>
    <dgm:pt modelId="{BD2AAA80-0C24-4E75-B890-94CC950C6FA5}" type="pres">
      <dgm:prSet presAssocID="{8AB1A76F-20F3-4DEC-8AFE-06C6916326F2}" presName="Childtext1" presStyleLbl="revTx" presStyleIdx="0" presStyleCnt="2">
        <dgm:presLayoutVars>
          <dgm:chMax val="0"/>
          <dgm:chPref val="0"/>
          <dgm:bulletEnabled val="1"/>
        </dgm:presLayoutVars>
      </dgm:prSet>
      <dgm:spPr/>
    </dgm:pt>
    <dgm:pt modelId="{F0C6DC1C-FE10-4031-BD53-9F99A1E1CE26}" type="pres">
      <dgm:prSet presAssocID="{8AB1A76F-20F3-4DEC-8AFE-06C6916326F2}" presName="BalanceSpacing" presStyleCnt="0"/>
      <dgm:spPr/>
    </dgm:pt>
    <dgm:pt modelId="{17D5C2BA-2619-44EA-8690-A47199572DF0}" type="pres">
      <dgm:prSet presAssocID="{8AB1A76F-20F3-4DEC-8AFE-06C6916326F2}" presName="BalanceSpacing1" presStyleCnt="0"/>
      <dgm:spPr/>
    </dgm:pt>
    <dgm:pt modelId="{612EF53D-EFE1-4B21-AEE5-579865139CCF}" type="pres">
      <dgm:prSet presAssocID="{916420EB-6B51-45D8-B22A-B34241AFC1A5}" presName="Accent1Text" presStyleLbl="node1" presStyleIdx="1" presStyleCnt="4"/>
      <dgm:spPr/>
    </dgm:pt>
    <dgm:pt modelId="{9B8833D5-89A2-4C11-B608-6F691F8F345B}" type="pres">
      <dgm:prSet presAssocID="{916420EB-6B51-45D8-B22A-B34241AFC1A5}" presName="spaceBetweenRectangles" presStyleCnt="0"/>
      <dgm:spPr/>
    </dgm:pt>
    <dgm:pt modelId="{63D70358-160A-4C56-AFBE-F52C0840B50A}" type="pres">
      <dgm:prSet presAssocID="{271BC796-AF39-42A2-AE57-DC078D0D1568}" presName="composite" presStyleCnt="0"/>
      <dgm:spPr/>
    </dgm:pt>
    <dgm:pt modelId="{0EC91D7A-1B39-43BC-8449-28950A1BF94B}" type="pres">
      <dgm:prSet presAssocID="{271BC796-AF39-42A2-AE57-DC078D0D1568}" presName="Parent1" presStyleLbl="node1" presStyleIdx="2" presStyleCnt="4">
        <dgm:presLayoutVars>
          <dgm:chMax val="1"/>
          <dgm:chPref val="1"/>
          <dgm:bulletEnabled val="1"/>
        </dgm:presLayoutVars>
      </dgm:prSet>
      <dgm:spPr/>
    </dgm:pt>
    <dgm:pt modelId="{7162FD29-F281-4A8A-B3DA-82B7EEA8BCBF}" type="pres">
      <dgm:prSet presAssocID="{271BC796-AF39-42A2-AE57-DC078D0D1568}" presName="Childtext1" presStyleLbl="revTx" presStyleIdx="1" presStyleCnt="2">
        <dgm:presLayoutVars>
          <dgm:chMax val="0"/>
          <dgm:chPref val="0"/>
          <dgm:bulletEnabled val="1"/>
        </dgm:presLayoutVars>
      </dgm:prSet>
      <dgm:spPr/>
    </dgm:pt>
    <dgm:pt modelId="{41B06CA1-1817-4AAB-8D0D-178B8F58D099}" type="pres">
      <dgm:prSet presAssocID="{271BC796-AF39-42A2-AE57-DC078D0D1568}" presName="BalanceSpacing" presStyleCnt="0"/>
      <dgm:spPr/>
    </dgm:pt>
    <dgm:pt modelId="{A0EB8A77-7FD8-47CF-B786-D748F1D40383}" type="pres">
      <dgm:prSet presAssocID="{271BC796-AF39-42A2-AE57-DC078D0D1568}" presName="BalanceSpacing1" presStyleCnt="0"/>
      <dgm:spPr/>
    </dgm:pt>
    <dgm:pt modelId="{0EC236E2-8E64-46EF-9AE2-90D26B90A85D}" type="pres">
      <dgm:prSet presAssocID="{68485FA5-AD82-472F-8D35-922E35A2CF50}" presName="Accent1Text" presStyleLbl="node1" presStyleIdx="3" presStyleCnt="4"/>
      <dgm:spPr/>
    </dgm:pt>
  </dgm:ptLst>
  <dgm:cxnLst>
    <dgm:cxn modelId="{2E0D874D-4B3B-426D-A242-E61234255594}" type="presOf" srcId="{68485FA5-AD82-472F-8D35-922E35A2CF50}" destId="{0EC236E2-8E64-46EF-9AE2-90D26B90A85D}" srcOrd="0" destOrd="0" presId="urn:microsoft.com/office/officeart/2008/layout/AlternatingHexagons"/>
    <dgm:cxn modelId="{6B6ED2B7-D63B-476A-877F-DB0E891E3647}" type="presOf" srcId="{271BC796-AF39-42A2-AE57-DC078D0D1568}" destId="{0EC91D7A-1B39-43BC-8449-28950A1BF94B}" srcOrd="0" destOrd="0" presId="urn:microsoft.com/office/officeart/2008/layout/AlternatingHexagons"/>
    <dgm:cxn modelId="{A4C28EC1-A8F3-4568-822B-6149B6529993}" type="presOf" srcId="{916420EB-6B51-45D8-B22A-B34241AFC1A5}" destId="{612EF53D-EFE1-4B21-AEE5-579865139CCF}" srcOrd="0" destOrd="0" presId="urn:microsoft.com/office/officeart/2008/layout/AlternatingHexagons"/>
    <dgm:cxn modelId="{A9574BCF-6770-43A2-B5B0-7EEB9B4F4C3F}" type="presOf" srcId="{DA96D0B5-D58E-424B-974B-1659E30887FD}" destId="{BE210404-D88A-4D47-AAB7-E40DB3ACFC6B}" srcOrd="0" destOrd="0" presId="urn:microsoft.com/office/officeart/2008/layout/AlternatingHexagons"/>
    <dgm:cxn modelId="{9119EAE7-C2E3-4671-B76D-E50121C821F4}" srcId="{DA96D0B5-D58E-424B-974B-1659E30887FD}" destId="{271BC796-AF39-42A2-AE57-DC078D0D1568}" srcOrd="1" destOrd="0" parTransId="{A6B1AA19-D546-4102-8B0E-10BBB24E2BF2}" sibTransId="{68485FA5-AD82-472F-8D35-922E35A2CF50}"/>
    <dgm:cxn modelId="{43CDDAFA-8E6E-452C-BDCD-DCBE0988B711}" type="presOf" srcId="{8AB1A76F-20F3-4DEC-8AFE-06C6916326F2}" destId="{67BFF8E8-7A26-4C68-AFFE-79B8A2398C43}" srcOrd="0" destOrd="0" presId="urn:microsoft.com/office/officeart/2008/layout/AlternatingHexagons"/>
    <dgm:cxn modelId="{6E45D5FE-DEEF-42C9-8138-D4996C9A1607}" srcId="{DA96D0B5-D58E-424B-974B-1659E30887FD}" destId="{8AB1A76F-20F3-4DEC-8AFE-06C6916326F2}" srcOrd="0" destOrd="0" parTransId="{B08AE07C-8A9A-414C-9109-0AF2876024B1}" sibTransId="{916420EB-6B51-45D8-B22A-B34241AFC1A5}"/>
    <dgm:cxn modelId="{952E72D5-039D-4E3C-8B1E-3CDB316FF8B5}" type="presParOf" srcId="{BE210404-D88A-4D47-AAB7-E40DB3ACFC6B}" destId="{25D4C9C8-D6BE-4432-B0C4-19C88C90CF71}" srcOrd="0" destOrd="0" presId="urn:microsoft.com/office/officeart/2008/layout/AlternatingHexagons"/>
    <dgm:cxn modelId="{8E7CD794-9A80-49B6-BDD1-02EA7E6E0604}" type="presParOf" srcId="{25D4C9C8-D6BE-4432-B0C4-19C88C90CF71}" destId="{67BFF8E8-7A26-4C68-AFFE-79B8A2398C43}" srcOrd="0" destOrd="0" presId="urn:microsoft.com/office/officeart/2008/layout/AlternatingHexagons"/>
    <dgm:cxn modelId="{078A2B3B-CF82-4394-ABA9-F42ABDA7C338}" type="presParOf" srcId="{25D4C9C8-D6BE-4432-B0C4-19C88C90CF71}" destId="{BD2AAA80-0C24-4E75-B890-94CC950C6FA5}" srcOrd="1" destOrd="0" presId="urn:microsoft.com/office/officeart/2008/layout/AlternatingHexagons"/>
    <dgm:cxn modelId="{2AC886EC-C29F-406B-8E46-EDF6DC30F6AB}" type="presParOf" srcId="{25D4C9C8-D6BE-4432-B0C4-19C88C90CF71}" destId="{F0C6DC1C-FE10-4031-BD53-9F99A1E1CE26}" srcOrd="2" destOrd="0" presId="urn:microsoft.com/office/officeart/2008/layout/AlternatingHexagons"/>
    <dgm:cxn modelId="{780C3B6E-4EDB-4019-9D0A-6BAD11E5C1F1}" type="presParOf" srcId="{25D4C9C8-D6BE-4432-B0C4-19C88C90CF71}" destId="{17D5C2BA-2619-44EA-8690-A47199572DF0}" srcOrd="3" destOrd="0" presId="urn:microsoft.com/office/officeart/2008/layout/AlternatingHexagons"/>
    <dgm:cxn modelId="{4B08D50E-E6CA-4347-8AB9-734089F21818}" type="presParOf" srcId="{25D4C9C8-D6BE-4432-B0C4-19C88C90CF71}" destId="{612EF53D-EFE1-4B21-AEE5-579865139CCF}" srcOrd="4" destOrd="0" presId="urn:microsoft.com/office/officeart/2008/layout/AlternatingHexagons"/>
    <dgm:cxn modelId="{DA80D29E-7016-46EE-A7A3-E13CD09E8E30}" type="presParOf" srcId="{BE210404-D88A-4D47-AAB7-E40DB3ACFC6B}" destId="{9B8833D5-89A2-4C11-B608-6F691F8F345B}" srcOrd="1" destOrd="0" presId="urn:microsoft.com/office/officeart/2008/layout/AlternatingHexagons"/>
    <dgm:cxn modelId="{378DA10B-F3D0-492A-B9AB-23D7C65D3C2E}" type="presParOf" srcId="{BE210404-D88A-4D47-AAB7-E40DB3ACFC6B}" destId="{63D70358-160A-4C56-AFBE-F52C0840B50A}" srcOrd="2" destOrd="0" presId="urn:microsoft.com/office/officeart/2008/layout/AlternatingHexagons"/>
    <dgm:cxn modelId="{F6AA8BE9-4E81-41A4-8FED-9A8B78F8C685}" type="presParOf" srcId="{63D70358-160A-4C56-AFBE-F52C0840B50A}" destId="{0EC91D7A-1B39-43BC-8449-28950A1BF94B}" srcOrd="0" destOrd="0" presId="urn:microsoft.com/office/officeart/2008/layout/AlternatingHexagons"/>
    <dgm:cxn modelId="{E315598D-4825-45E7-8D56-57E86425DAF3}" type="presParOf" srcId="{63D70358-160A-4C56-AFBE-F52C0840B50A}" destId="{7162FD29-F281-4A8A-B3DA-82B7EEA8BCBF}" srcOrd="1" destOrd="0" presId="urn:microsoft.com/office/officeart/2008/layout/AlternatingHexagons"/>
    <dgm:cxn modelId="{42C8D92D-6D22-4505-8CA9-FD2759CB5E22}" type="presParOf" srcId="{63D70358-160A-4C56-AFBE-F52C0840B50A}" destId="{41B06CA1-1817-4AAB-8D0D-178B8F58D099}" srcOrd="2" destOrd="0" presId="urn:microsoft.com/office/officeart/2008/layout/AlternatingHexagons"/>
    <dgm:cxn modelId="{02210FE3-2976-466A-99C4-02E8CC0BE409}" type="presParOf" srcId="{63D70358-160A-4C56-AFBE-F52C0840B50A}" destId="{A0EB8A77-7FD8-47CF-B786-D748F1D40383}" srcOrd="3" destOrd="0" presId="urn:microsoft.com/office/officeart/2008/layout/AlternatingHexagons"/>
    <dgm:cxn modelId="{DA0C0A13-801F-449C-AB01-873BAB5058E3}" type="presParOf" srcId="{63D70358-160A-4C56-AFBE-F52C0840B50A}" destId="{0EC236E2-8E64-46EF-9AE2-90D26B90A85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07F0B-90C2-4CEF-9077-C3AC9B8F9CCE}">
      <dsp:nvSpPr>
        <dsp:cNvPr id="0" name=""/>
        <dsp:cNvSpPr/>
      </dsp:nvSpPr>
      <dsp:spPr>
        <a:xfrm>
          <a:off x="0" y="527357"/>
          <a:ext cx="2169914" cy="1301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I år er det 7 barn i knøtteklubben, de minste barna. </a:t>
          </a:r>
          <a:endParaRPr lang="en-US" sz="1500" kern="1200"/>
        </a:p>
      </dsp:txBody>
      <dsp:txXfrm>
        <a:off x="0" y="527357"/>
        <a:ext cx="2169914" cy="1301948"/>
      </dsp:txXfrm>
    </dsp:sp>
    <dsp:sp modelId="{E1334AAA-0C66-43F2-9E54-A44018B975B8}">
      <dsp:nvSpPr>
        <dsp:cNvPr id="0" name=""/>
        <dsp:cNvSpPr/>
      </dsp:nvSpPr>
      <dsp:spPr>
        <a:xfrm>
          <a:off x="2386905" y="527357"/>
          <a:ext cx="2169914" cy="1301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Knøttene vil den første tiden jobbe med «meg selv og familien min». De nære tingene.</a:t>
          </a:r>
          <a:endParaRPr lang="en-US" sz="1500" kern="1200"/>
        </a:p>
      </dsp:txBody>
      <dsp:txXfrm>
        <a:off x="2386905" y="527357"/>
        <a:ext cx="2169914" cy="1301948"/>
      </dsp:txXfrm>
    </dsp:sp>
    <dsp:sp modelId="{BD843254-35B0-445C-AC9B-8FB6C162CC58}">
      <dsp:nvSpPr>
        <dsp:cNvPr id="0" name=""/>
        <dsp:cNvSpPr/>
      </dsp:nvSpPr>
      <dsp:spPr>
        <a:xfrm>
          <a:off x="4773810" y="527357"/>
          <a:ext cx="2169914" cy="1301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Vi bruker mye sang og musikk i samlingene.</a:t>
          </a:r>
          <a:endParaRPr lang="en-US" sz="1500" kern="1200"/>
        </a:p>
      </dsp:txBody>
      <dsp:txXfrm>
        <a:off x="4773810" y="527357"/>
        <a:ext cx="2169914" cy="1301948"/>
      </dsp:txXfrm>
    </dsp:sp>
    <dsp:sp modelId="{816FC29F-A19E-47EB-83FC-078E3C23130C}">
      <dsp:nvSpPr>
        <dsp:cNvPr id="0" name=""/>
        <dsp:cNvSpPr/>
      </dsp:nvSpPr>
      <dsp:spPr>
        <a:xfrm>
          <a:off x="0" y="2046297"/>
          <a:ext cx="2169914" cy="1301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I arbeidet med Knøttene er det trygghet, forutsigbarhet, det nære, familie og vennskap som står i fokus.</a:t>
          </a:r>
          <a:endParaRPr lang="en-US" sz="1500" kern="1200"/>
        </a:p>
      </dsp:txBody>
      <dsp:txXfrm>
        <a:off x="0" y="2046297"/>
        <a:ext cx="2169914" cy="1301948"/>
      </dsp:txXfrm>
    </dsp:sp>
    <dsp:sp modelId="{5BC7A734-CFEF-497A-ABE8-7CC3BFADF0DE}">
      <dsp:nvSpPr>
        <dsp:cNvPr id="0" name=""/>
        <dsp:cNvSpPr/>
      </dsp:nvSpPr>
      <dsp:spPr>
        <a:xfrm>
          <a:off x="2386905" y="2046297"/>
          <a:ext cx="2169914" cy="1301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Turdag på torsdager</a:t>
          </a:r>
          <a:endParaRPr lang="en-US" sz="1500" kern="1200"/>
        </a:p>
      </dsp:txBody>
      <dsp:txXfrm>
        <a:off x="2386905" y="2046297"/>
        <a:ext cx="2169914" cy="1301948"/>
      </dsp:txXfrm>
    </dsp:sp>
    <dsp:sp modelId="{4D6CD285-6275-4B8F-BC49-06D774F8F952}">
      <dsp:nvSpPr>
        <dsp:cNvPr id="0" name=""/>
        <dsp:cNvSpPr/>
      </dsp:nvSpPr>
      <dsp:spPr>
        <a:xfrm>
          <a:off x="4773810" y="2046297"/>
          <a:ext cx="2169914" cy="1301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I år jobber vi med sosial kompetanse og språk i alle gruppene</a:t>
          </a:r>
          <a:endParaRPr lang="en-US" sz="1500" kern="1200"/>
        </a:p>
      </dsp:txBody>
      <dsp:txXfrm>
        <a:off x="4773810" y="2046297"/>
        <a:ext cx="2169914" cy="1301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FF8E8-7A26-4C68-AFFE-79B8A2398C43}">
      <dsp:nvSpPr>
        <dsp:cNvPr id="0" name=""/>
        <dsp:cNvSpPr/>
      </dsp:nvSpPr>
      <dsp:spPr>
        <a:xfrm rot="5400000">
          <a:off x="2950276" y="374902"/>
          <a:ext cx="1937657" cy="1685761"/>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kern="1200"/>
            <a:t>Solklubben består av de barna som blir fire år i løpet av dette året. I år er det 6 i denne gruppen.</a:t>
          </a:r>
          <a:endParaRPr lang="en-US" sz="1100" kern="1200"/>
        </a:p>
      </dsp:txBody>
      <dsp:txXfrm rot="-5400000">
        <a:off x="3338922" y="550907"/>
        <a:ext cx="1160365" cy="1333754"/>
      </dsp:txXfrm>
    </dsp:sp>
    <dsp:sp modelId="{BD2AAA80-0C24-4E75-B890-94CC950C6FA5}">
      <dsp:nvSpPr>
        <dsp:cNvPr id="0" name=""/>
        <dsp:cNvSpPr/>
      </dsp:nvSpPr>
      <dsp:spPr>
        <a:xfrm>
          <a:off x="4813140" y="636486"/>
          <a:ext cx="2162425" cy="1162594"/>
        </a:xfrm>
        <a:prstGeom prst="rect">
          <a:avLst/>
        </a:prstGeom>
        <a:noFill/>
        <a:ln>
          <a:noFill/>
        </a:ln>
        <a:effectLst/>
      </dsp:spPr>
      <dsp:style>
        <a:lnRef idx="0">
          <a:scrgbClr r="0" g="0" b="0"/>
        </a:lnRef>
        <a:fillRef idx="0">
          <a:scrgbClr r="0" g="0" b="0"/>
        </a:fillRef>
        <a:effectRef idx="0">
          <a:scrgbClr r="0" g="0" b="0"/>
        </a:effectRef>
        <a:fontRef idx="minor"/>
      </dsp:style>
    </dsp:sp>
    <dsp:sp modelId="{612EF53D-EFE1-4B21-AEE5-579865139CCF}">
      <dsp:nvSpPr>
        <dsp:cNvPr id="0" name=""/>
        <dsp:cNvSpPr/>
      </dsp:nvSpPr>
      <dsp:spPr>
        <a:xfrm rot="5400000">
          <a:off x="1129654" y="374902"/>
          <a:ext cx="1937657" cy="1685761"/>
        </a:xfrm>
        <a:prstGeom prst="hexagon">
          <a:avLst>
            <a:gd name="adj" fmla="val 25000"/>
            <a:gd name="vf" fmla="val 115470"/>
          </a:avLst>
        </a:prstGeom>
        <a:gradFill rotWithShape="0">
          <a:gsLst>
            <a:gs pos="0">
              <a:schemeClr val="accent5">
                <a:hueOff val="489143"/>
                <a:satOff val="-51"/>
                <a:lumOff val="-2353"/>
                <a:alphaOff val="0"/>
                <a:satMod val="103000"/>
                <a:lumMod val="102000"/>
                <a:tint val="94000"/>
              </a:schemeClr>
            </a:gs>
            <a:gs pos="50000">
              <a:schemeClr val="accent5">
                <a:hueOff val="489143"/>
                <a:satOff val="-51"/>
                <a:lumOff val="-2353"/>
                <a:alphaOff val="0"/>
                <a:satMod val="110000"/>
                <a:lumMod val="100000"/>
                <a:shade val="100000"/>
              </a:schemeClr>
            </a:gs>
            <a:gs pos="100000">
              <a:schemeClr val="accent5">
                <a:hueOff val="489143"/>
                <a:satOff val="-51"/>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518300" y="550907"/>
        <a:ext cx="1160365" cy="1333754"/>
      </dsp:txXfrm>
    </dsp:sp>
    <dsp:sp modelId="{0EC91D7A-1B39-43BC-8449-28950A1BF94B}">
      <dsp:nvSpPr>
        <dsp:cNvPr id="0" name=""/>
        <dsp:cNvSpPr/>
      </dsp:nvSpPr>
      <dsp:spPr>
        <a:xfrm rot="5400000">
          <a:off x="2036477" y="2019585"/>
          <a:ext cx="1937657" cy="1685761"/>
        </a:xfrm>
        <a:prstGeom prst="hexagon">
          <a:avLst>
            <a:gd name="adj" fmla="val 25000"/>
            <a:gd name="vf" fmla="val 115470"/>
          </a:avLst>
        </a:prstGeom>
        <a:gradFill rotWithShape="0">
          <a:gsLst>
            <a:gs pos="0">
              <a:schemeClr val="accent5">
                <a:hueOff val="978286"/>
                <a:satOff val="-101"/>
                <a:lumOff val="-4705"/>
                <a:alphaOff val="0"/>
                <a:satMod val="103000"/>
                <a:lumMod val="102000"/>
                <a:tint val="94000"/>
              </a:schemeClr>
            </a:gs>
            <a:gs pos="50000">
              <a:schemeClr val="accent5">
                <a:hueOff val="978286"/>
                <a:satOff val="-101"/>
                <a:lumOff val="-4705"/>
                <a:alphaOff val="0"/>
                <a:satMod val="110000"/>
                <a:lumMod val="100000"/>
                <a:shade val="100000"/>
              </a:schemeClr>
            </a:gs>
            <a:gs pos="100000">
              <a:schemeClr val="accent5">
                <a:hueOff val="978286"/>
                <a:satOff val="-101"/>
                <a:lumOff val="-47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kern="1200"/>
            <a:t>De har aktivitetsgrupper eller frilek på mandag og torsdag. Her skjer det mye spennende;-)</a:t>
          </a:r>
          <a:endParaRPr lang="en-US" sz="1100" kern="1200"/>
        </a:p>
      </dsp:txBody>
      <dsp:txXfrm rot="-5400000">
        <a:off x="2425123" y="2195590"/>
        <a:ext cx="1160365" cy="1333754"/>
      </dsp:txXfrm>
    </dsp:sp>
    <dsp:sp modelId="{7162FD29-F281-4A8A-B3DA-82B7EEA8BCBF}">
      <dsp:nvSpPr>
        <dsp:cNvPr id="0" name=""/>
        <dsp:cNvSpPr/>
      </dsp:nvSpPr>
      <dsp:spPr>
        <a:xfrm>
          <a:off x="0" y="2281169"/>
          <a:ext cx="2092669" cy="1162594"/>
        </a:xfrm>
        <a:prstGeom prst="rect">
          <a:avLst/>
        </a:prstGeom>
        <a:noFill/>
        <a:ln>
          <a:noFill/>
        </a:ln>
        <a:effectLst/>
      </dsp:spPr>
      <dsp:style>
        <a:lnRef idx="0">
          <a:scrgbClr r="0" g="0" b="0"/>
        </a:lnRef>
        <a:fillRef idx="0">
          <a:scrgbClr r="0" g="0" b="0"/>
        </a:fillRef>
        <a:effectRef idx="0">
          <a:scrgbClr r="0" g="0" b="0"/>
        </a:effectRef>
        <a:fontRef idx="minor"/>
      </dsp:style>
    </dsp:sp>
    <dsp:sp modelId="{0EC236E2-8E64-46EF-9AE2-90D26B90A85D}">
      <dsp:nvSpPr>
        <dsp:cNvPr id="0" name=""/>
        <dsp:cNvSpPr/>
      </dsp:nvSpPr>
      <dsp:spPr>
        <a:xfrm rot="5400000">
          <a:off x="3857100" y="2019585"/>
          <a:ext cx="1937657" cy="1685761"/>
        </a:xfrm>
        <a:prstGeom prst="hexagon">
          <a:avLst>
            <a:gd name="adj" fmla="val 25000"/>
            <a:gd name="vf" fmla="val 115470"/>
          </a:avLst>
        </a:prstGeom>
        <a:gradFill rotWithShape="0">
          <a:gsLst>
            <a:gs pos="0">
              <a:schemeClr val="accent5">
                <a:hueOff val="1467428"/>
                <a:satOff val="-152"/>
                <a:lumOff val="-7058"/>
                <a:alphaOff val="0"/>
                <a:satMod val="103000"/>
                <a:lumMod val="102000"/>
                <a:tint val="94000"/>
              </a:schemeClr>
            </a:gs>
            <a:gs pos="50000">
              <a:schemeClr val="accent5">
                <a:hueOff val="1467428"/>
                <a:satOff val="-152"/>
                <a:lumOff val="-7058"/>
                <a:alphaOff val="0"/>
                <a:satMod val="110000"/>
                <a:lumMod val="100000"/>
                <a:shade val="100000"/>
              </a:schemeClr>
            </a:gs>
            <a:gs pos="100000">
              <a:schemeClr val="accent5">
                <a:hueOff val="1467428"/>
                <a:satOff val="-152"/>
                <a:lumOff val="-70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245746" y="2195590"/>
        <a:ext cx="1160365" cy="13337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6975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59877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413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2024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1736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5092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5069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17130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8244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8420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9/27/2024</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3335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9/27/2024</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69211900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ngimg.com/download/1797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4" name="Color Fill">
            <a:extLst>
              <a:ext uri="{FF2B5EF4-FFF2-40B4-BE49-F238E27FC236}">
                <a16:creationId xmlns:a16="http://schemas.microsoft.com/office/drawing/2014/main" id="{06FDC3C5-8431-45BA-A6F9-CFFCB567E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6" name="Group 25">
            <a:extLst>
              <a:ext uri="{FF2B5EF4-FFF2-40B4-BE49-F238E27FC236}">
                <a16:creationId xmlns:a16="http://schemas.microsoft.com/office/drawing/2014/main" id="{E8259172-A5C2-4C34-A404-5AE6BB97F9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grpSp>
          <p:nvGrpSpPr>
            <p:cNvPr id="27" name="Group 26">
              <a:extLst>
                <a:ext uri="{FF2B5EF4-FFF2-40B4-BE49-F238E27FC236}">
                  <a16:creationId xmlns:a16="http://schemas.microsoft.com/office/drawing/2014/main" id="{3600EB2A-EC83-46FF-AC2F-BD79E46211E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29" name="Oval 28">
                <a:extLst>
                  <a:ext uri="{FF2B5EF4-FFF2-40B4-BE49-F238E27FC236}">
                    <a16:creationId xmlns:a16="http://schemas.microsoft.com/office/drawing/2014/main" id="{0B180B35-C330-4CE0-8539-329851544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Freeform: Shape 29">
                <a:extLst>
                  <a:ext uri="{FF2B5EF4-FFF2-40B4-BE49-F238E27FC236}">
                    <a16:creationId xmlns:a16="http://schemas.microsoft.com/office/drawing/2014/main" id="{8DA72DB4-0020-442C-A0F9-7320837E1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1" name="Graphic 9">
                <a:extLst>
                  <a:ext uri="{FF2B5EF4-FFF2-40B4-BE49-F238E27FC236}">
                    <a16:creationId xmlns:a16="http://schemas.microsoft.com/office/drawing/2014/main" id="{BC11E757-F50F-4F18-9F0D-6DF406191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28" name="Graphic 9">
              <a:extLst>
                <a:ext uri="{FF2B5EF4-FFF2-40B4-BE49-F238E27FC236}">
                  <a16:creationId xmlns:a16="http://schemas.microsoft.com/office/drawing/2014/main" id="{E8A144E7-745C-4BEF-AE3D-D714ABF11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862" y="556562"/>
              <a:ext cx="2681635" cy="268163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33"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tel 1">
            <a:extLst>
              <a:ext uri="{FF2B5EF4-FFF2-40B4-BE49-F238E27FC236}">
                <a16:creationId xmlns:a16="http://schemas.microsoft.com/office/drawing/2014/main" id="{865C19CB-0D2E-DE50-171C-42AE240D38D3}"/>
              </a:ext>
            </a:extLst>
          </p:cNvPr>
          <p:cNvSpPr>
            <a:spLocks noGrp="1"/>
          </p:cNvSpPr>
          <p:nvPr>
            <p:ph type="ctrTitle"/>
          </p:nvPr>
        </p:nvSpPr>
        <p:spPr>
          <a:xfrm>
            <a:off x="457200" y="676656"/>
            <a:ext cx="6953436" cy="3063240"/>
          </a:xfrm>
        </p:spPr>
        <p:txBody>
          <a:bodyPr>
            <a:normAutofit/>
          </a:bodyPr>
          <a:lstStyle/>
          <a:p>
            <a:r>
              <a:rPr lang="nb-NO" dirty="0"/>
              <a:t>Velkommen til</a:t>
            </a:r>
            <a:br>
              <a:rPr lang="nb-NO" dirty="0"/>
            </a:br>
            <a:r>
              <a:rPr lang="nb-NO" dirty="0"/>
              <a:t>Foreldremøte 2024/2025</a:t>
            </a:r>
          </a:p>
        </p:txBody>
      </p:sp>
      <p:sp>
        <p:nvSpPr>
          <p:cNvPr id="3" name="Undertittel 2">
            <a:extLst>
              <a:ext uri="{FF2B5EF4-FFF2-40B4-BE49-F238E27FC236}">
                <a16:creationId xmlns:a16="http://schemas.microsoft.com/office/drawing/2014/main" id="{93E414A3-59FA-192D-DC93-2A478A08B703}"/>
              </a:ext>
            </a:extLst>
          </p:cNvPr>
          <p:cNvSpPr>
            <a:spLocks noGrp="1"/>
          </p:cNvSpPr>
          <p:nvPr>
            <p:ph type="subTitle" idx="1"/>
          </p:nvPr>
        </p:nvSpPr>
        <p:spPr>
          <a:xfrm>
            <a:off x="457200" y="3894776"/>
            <a:ext cx="6953436" cy="2261549"/>
          </a:xfrm>
        </p:spPr>
        <p:txBody>
          <a:bodyPr>
            <a:normAutofit fontScale="47500" lnSpcReduction="20000"/>
          </a:bodyPr>
          <a:lstStyle/>
          <a:p>
            <a:pPr marL="342900" indent="-342900">
              <a:buFontTx/>
              <a:buChar char="-"/>
            </a:pPr>
            <a:r>
              <a:rPr lang="nb-NO" dirty="0"/>
              <a:t>Velkommen</a:t>
            </a:r>
          </a:p>
          <a:p>
            <a:pPr marL="342900" indent="-342900">
              <a:buFontTx/>
              <a:buChar char="-"/>
            </a:pPr>
            <a:r>
              <a:rPr lang="nb-NO" dirty="0"/>
              <a:t>Stavangerbarnehagene</a:t>
            </a:r>
          </a:p>
          <a:p>
            <a:pPr marL="342900" indent="-342900">
              <a:buFontTx/>
              <a:buChar char="-"/>
            </a:pPr>
            <a:r>
              <a:rPr lang="nb-NO" dirty="0"/>
              <a:t>Robuste barn</a:t>
            </a:r>
          </a:p>
          <a:p>
            <a:pPr marL="342900" indent="-342900">
              <a:buFontTx/>
              <a:buChar char="-"/>
            </a:pPr>
            <a:r>
              <a:rPr lang="nb-NO" dirty="0"/>
              <a:t>Barnehagen - hva gjør vi, språk, sosial kompetanse, en kristen barnehage</a:t>
            </a:r>
          </a:p>
          <a:p>
            <a:pPr marL="342900" indent="-342900">
              <a:buFontTx/>
              <a:buChar char="-"/>
            </a:pPr>
            <a:r>
              <a:rPr lang="nb-NO" dirty="0"/>
              <a:t>Klubbene</a:t>
            </a:r>
          </a:p>
          <a:p>
            <a:pPr marL="342900" indent="-342900">
              <a:buFontTx/>
              <a:buChar char="-"/>
            </a:pPr>
            <a:r>
              <a:rPr lang="nb-NO" dirty="0"/>
              <a:t>Lekprosjektet</a:t>
            </a:r>
          </a:p>
          <a:p>
            <a:pPr marL="342900" indent="-342900">
              <a:buFontTx/>
              <a:buChar char="-"/>
            </a:pPr>
            <a:r>
              <a:rPr lang="nb-NO" dirty="0"/>
              <a:t>Svømming, opplysninger og merking av klær, altså litt diverse</a:t>
            </a:r>
            <a:r>
              <a:rPr lang="nb-NO" dirty="0">
                <a:sym typeface="Wingdings" panose="05000000000000000000" pitchFamily="2" charset="2"/>
              </a:rPr>
              <a:t></a:t>
            </a:r>
            <a:endParaRPr lang="nb-NO" dirty="0"/>
          </a:p>
          <a:p>
            <a:pPr marL="342900" indent="-342900">
              <a:buFontTx/>
              <a:buChar char="-"/>
            </a:pPr>
            <a:r>
              <a:rPr lang="nb-NO" dirty="0" err="1"/>
              <a:t>Evt</a:t>
            </a:r>
            <a:r>
              <a:rPr lang="nb-NO" dirty="0"/>
              <a:t> spørsmål om årsplanen</a:t>
            </a:r>
          </a:p>
          <a:p>
            <a:pPr marL="342900" indent="-342900">
              <a:buFontTx/>
              <a:buChar char="-"/>
            </a:pPr>
            <a:r>
              <a:rPr lang="nb-NO" dirty="0"/>
              <a:t>Valg av FAU</a:t>
            </a:r>
          </a:p>
          <a:p>
            <a:pPr marL="342900" indent="-342900">
              <a:buFontTx/>
              <a:buChar char="-"/>
            </a:pPr>
            <a:endParaRPr lang="nb-NO" dirty="0"/>
          </a:p>
        </p:txBody>
      </p:sp>
      <p:pic>
        <p:nvPicPr>
          <p:cNvPr id="6" name="Bilde 5" descr="Et bilde som inneholder tekst, Font, logo, symbol&#10;&#10;Automatisk generert beskrivelse">
            <a:extLst>
              <a:ext uri="{FF2B5EF4-FFF2-40B4-BE49-F238E27FC236}">
                <a16:creationId xmlns:a16="http://schemas.microsoft.com/office/drawing/2014/main" id="{F5E2F814-694D-4179-016D-E260041E3FE7}"/>
              </a:ext>
            </a:extLst>
          </p:cNvPr>
          <p:cNvPicPr>
            <a:picLocks noChangeAspect="1"/>
          </p:cNvPicPr>
          <p:nvPr/>
        </p:nvPicPr>
        <p:blipFill>
          <a:blip r:embed="rId3">
            <a:extLst>
              <a:ext uri="{28A0092B-C50C-407E-A947-70E740481C1C}">
                <a14:useLocalDpi xmlns:a14="http://schemas.microsoft.com/office/drawing/2010/main" val="0"/>
              </a:ext>
            </a:extLst>
          </a:blip>
          <a:srcRect t="12785" r="5" b="13535"/>
          <a:stretch/>
        </p:blipFill>
        <p:spPr>
          <a:xfrm>
            <a:off x="7867836" y="100160"/>
            <a:ext cx="3612857" cy="361285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pic>
        <p:nvPicPr>
          <p:cNvPr id="4" name="Picture 3" descr="Fargerike mønstre på himmel">
            <a:extLst>
              <a:ext uri="{FF2B5EF4-FFF2-40B4-BE49-F238E27FC236}">
                <a16:creationId xmlns:a16="http://schemas.microsoft.com/office/drawing/2014/main" id="{AA8228DE-60A3-7C86-E8D9-8A3536E50848}"/>
              </a:ext>
            </a:extLst>
          </p:cNvPr>
          <p:cNvPicPr>
            <a:picLocks noChangeAspect="1"/>
          </p:cNvPicPr>
          <p:nvPr/>
        </p:nvPicPr>
        <p:blipFill>
          <a:blip r:embed="rId4"/>
          <a:srcRect l="5553" r="18965" b="-1"/>
          <a:stretch/>
        </p:blipFill>
        <p:spPr>
          <a:xfrm>
            <a:off x="8382836" y="3998678"/>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p:spPr>
      </p:pic>
    </p:spTree>
    <p:extLst>
      <p:ext uri="{BB962C8B-B14F-4D97-AF65-F5344CB8AC3E}">
        <p14:creationId xmlns:p14="http://schemas.microsoft.com/office/powerpoint/2010/main" val="115912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FCCD9A-125D-B23F-31A1-759E1351A06C}"/>
              </a:ext>
            </a:extLst>
          </p:cNvPr>
          <p:cNvSpPr>
            <a:spLocks noGrp="1"/>
          </p:cNvSpPr>
          <p:nvPr>
            <p:ph type="title"/>
          </p:nvPr>
        </p:nvSpPr>
        <p:spPr/>
        <p:txBody>
          <a:bodyPr/>
          <a:lstStyle/>
          <a:p>
            <a:r>
              <a:rPr lang="nb-NO" dirty="0" err="1"/>
              <a:t>Sråk</a:t>
            </a:r>
            <a:endParaRPr lang="nb-NO" dirty="0"/>
          </a:p>
        </p:txBody>
      </p:sp>
      <p:sp>
        <p:nvSpPr>
          <p:cNvPr id="3" name="Plassholder for innhold 2">
            <a:extLst>
              <a:ext uri="{FF2B5EF4-FFF2-40B4-BE49-F238E27FC236}">
                <a16:creationId xmlns:a16="http://schemas.microsoft.com/office/drawing/2014/main" id="{B0ACB5F5-9DD7-57AE-E624-5CE7FCBD319E}"/>
              </a:ext>
            </a:extLst>
          </p:cNvPr>
          <p:cNvSpPr>
            <a:spLocks noGrp="1"/>
          </p:cNvSpPr>
          <p:nvPr>
            <p:ph sz="half" idx="1"/>
          </p:nvPr>
        </p:nvSpPr>
        <p:spPr/>
        <p:txBody>
          <a:bodyPr>
            <a:normAutofit fontScale="70000" lnSpcReduction="20000"/>
          </a:bodyPr>
          <a:lstStyle/>
          <a:p>
            <a:pPr marL="0" indent="0">
              <a:buNone/>
            </a:pPr>
            <a:r>
              <a:rPr lang="nb-NO" b="1" dirty="0"/>
              <a:t>Språk er et av satsningsområdet til Solborg barnehage og Stavangerbarnehagen, og hvorfor er vi så opptatt av barnas språk?</a:t>
            </a:r>
          </a:p>
          <a:p>
            <a:pPr marL="0" indent="0">
              <a:lnSpc>
                <a:spcPct val="170000"/>
              </a:lnSpc>
              <a:buNone/>
            </a:pPr>
            <a:r>
              <a:rPr lang="nb-NO" dirty="0"/>
              <a:t>Språket er viktig i seg selv, men vi ser også at språket er viktig for barnas utvikling på mange  andre områder. </a:t>
            </a:r>
          </a:p>
          <a:p>
            <a:pPr marL="0" indent="0">
              <a:lnSpc>
                <a:spcPct val="170000"/>
              </a:lnSpc>
              <a:buNone/>
            </a:pPr>
            <a:r>
              <a:rPr lang="nb-NO" sz="2000" dirty="0"/>
              <a:t>Et godt språk gjør evnen til kommunikasjon i leken god</a:t>
            </a:r>
          </a:p>
          <a:p>
            <a:pPr marL="0" indent="0">
              <a:lnSpc>
                <a:spcPct val="170000"/>
              </a:lnSpc>
              <a:buNone/>
            </a:pPr>
            <a:r>
              <a:rPr lang="nb-NO" sz="2000" dirty="0"/>
              <a:t>Et godt språk er  utgangspunkt for gode samtaler </a:t>
            </a:r>
          </a:p>
          <a:p>
            <a:pPr marL="0" indent="0">
              <a:lnSpc>
                <a:spcPct val="170000"/>
              </a:lnSpc>
              <a:buNone/>
            </a:pPr>
            <a:r>
              <a:rPr lang="nb-NO" sz="2000" dirty="0"/>
              <a:t>Et godt språk gjør overgangen til skolen lettere</a:t>
            </a:r>
          </a:p>
          <a:p>
            <a:pPr marL="0" indent="0">
              <a:lnSpc>
                <a:spcPct val="170000"/>
              </a:lnSpc>
              <a:buNone/>
            </a:pPr>
            <a:r>
              <a:rPr lang="nb-NO" sz="2000" dirty="0"/>
              <a:t>Et godt språk hindrer konflikter</a:t>
            </a:r>
          </a:p>
          <a:p>
            <a:pPr marL="0" indent="0">
              <a:lnSpc>
                <a:spcPct val="170000"/>
              </a:lnSpc>
              <a:buNone/>
            </a:pPr>
            <a:r>
              <a:rPr lang="nb-NO" sz="2000" dirty="0"/>
              <a:t>Et godt språk gjør dette og så mye </a:t>
            </a:r>
            <a:r>
              <a:rPr lang="nb-NO" sz="2000" dirty="0" err="1"/>
              <a:t>mye</a:t>
            </a:r>
            <a:r>
              <a:rPr lang="nb-NO" sz="2000" dirty="0"/>
              <a:t> mer…..</a:t>
            </a:r>
          </a:p>
          <a:p>
            <a:endParaRPr lang="nb-NO" dirty="0"/>
          </a:p>
        </p:txBody>
      </p:sp>
      <p:sp>
        <p:nvSpPr>
          <p:cNvPr id="4" name="Plassholder for innhold 3">
            <a:extLst>
              <a:ext uri="{FF2B5EF4-FFF2-40B4-BE49-F238E27FC236}">
                <a16:creationId xmlns:a16="http://schemas.microsoft.com/office/drawing/2014/main" id="{F8EC13B8-811A-464F-C0F1-0AE663DA52EE}"/>
              </a:ext>
            </a:extLst>
          </p:cNvPr>
          <p:cNvSpPr>
            <a:spLocks noGrp="1"/>
          </p:cNvSpPr>
          <p:nvPr>
            <p:ph sz="half" idx="2"/>
          </p:nvPr>
        </p:nvSpPr>
        <p:spPr/>
        <p:txBody>
          <a:bodyPr>
            <a:normAutofit fontScale="70000" lnSpcReduction="20000"/>
          </a:bodyPr>
          <a:lstStyle/>
          <a:p>
            <a:pPr marL="0" indent="0" algn="ctr">
              <a:buNone/>
            </a:pPr>
            <a:r>
              <a:rPr lang="nb-NO" b="1" dirty="0"/>
              <a:t>Hvordan jobber vi med språk</a:t>
            </a:r>
          </a:p>
          <a:p>
            <a:r>
              <a:rPr lang="nb-NO" sz="2000" dirty="0"/>
              <a:t>Vi ønsker å oppdage barn med språkvansker tidlig.</a:t>
            </a:r>
          </a:p>
          <a:p>
            <a:r>
              <a:rPr lang="nb-NO" sz="2000" dirty="0"/>
              <a:t>Vi ønsker å legge til rette for en god språkutvikling for tospråklige</a:t>
            </a:r>
          </a:p>
          <a:p>
            <a:r>
              <a:rPr lang="nb-NO" sz="2000" dirty="0"/>
              <a:t>Vi har språkgrupper hvor vi tilrettelegger for barn med språkvansker.</a:t>
            </a:r>
          </a:p>
          <a:p>
            <a:pPr marL="0" indent="0">
              <a:buNone/>
            </a:pPr>
            <a:r>
              <a:rPr lang="nb-NO" sz="2000" u="sng" dirty="0"/>
              <a:t>Vi legger til rette for god språkutvikling i hverdagen gjennom:</a:t>
            </a:r>
          </a:p>
          <a:p>
            <a:pPr>
              <a:buFont typeface="Wingdings" panose="05000000000000000000" pitchFamily="2" charset="2"/>
              <a:buChar char="ü"/>
            </a:pPr>
            <a:r>
              <a:rPr lang="nb-NO" sz="2000" dirty="0"/>
              <a:t>Gode språkopplevelser for barna</a:t>
            </a:r>
          </a:p>
          <a:p>
            <a:pPr>
              <a:buFont typeface="Wingdings" panose="05000000000000000000" pitchFamily="2" charset="2"/>
              <a:buChar char="ü"/>
            </a:pPr>
            <a:r>
              <a:rPr lang="nb-NO" sz="2000" dirty="0"/>
              <a:t>Gode samtaler</a:t>
            </a:r>
          </a:p>
          <a:p>
            <a:pPr>
              <a:buFont typeface="Wingdings" panose="05000000000000000000" pitchFamily="2" charset="2"/>
              <a:buChar char="ü"/>
            </a:pPr>
            <a:r>
              <a:rPr lang="nb-NO" sz="2000" dirty="0"/>
              <a:t>Vi leser bøker og bruker fortelling, rim og regler</a:t>
            </a:r>
          </a:p>
          <a:p>
            <a:pPr>
              <a:buFont typeface="Wingdings" panose="05000000000000000000" pitchFamily="2" charset="2"/>
              <a:buChar char="ü"/>
            </a:pPr>
            <a:r>
              <a:rPr lang="nb-NO" sz="2000" dirty="0"/>
              <a:t>Vi lager egne fortellinger sammen med barna</a:t>
            </a:r>
          </a:p>
          <a:p>
            <a:pPr>
              <a:buFont typeface="Wingdings" panose="05000000000000000000" pitchFamily="2" charset="2"/>
              <a:buChar char="ü"/>
            </a:pPr>
            <a:r>
              <a:rPr lang="nb-NO" sz="2000" dirty="0"/>
              <a:t>Vi har dyktig og reflektert personal som har barnas</a:t>
            </a:r>
          </a:p>
          <a:p>
            <a:pPr marL="0" indent="0">
              <a:buNone/>
            </a:pPr>
            <a:r>
              <a:rPr lang="nb-NO" sz="2000" dirty="0"/>
              <a:t>      språk i fokus, i planlegging og gjennomføring av arbeidet</a:t>
            </a:r>
            <a:r>
              <a:rPr lang="nb-NO" sz="1800" dirty="0"/>
              <a:t>.</a:t>
            </a:r>
          </a:p>
          <a:p>
            <a:pPr>
              <a:buFont typeface="Wingdings" panose="05000000000000000000" pitchFamily="2" charset="2"/>
              <a:buChar char="ü"/>
            </a:pPr>
            <a:r>
              <a:rPr lang="nb-NO" sz="1800" dirty="0"/>
              <a:t>Tilrettelagt og felles lek</a:t>
            </a:r>
          </a:p>
          <a:p>
            <a:endParaRPr lang="nb-NO" dirty="0"/>
          </a:p>
        </p:txBody>
      </p:sp>
      <p:pic>
        <p:nvPicPr>
          <p:cNvPr id="7" name="Bilde 6" descr="Et bilde som inneholder person, gulv, innendørs, klær&#10;&#10;Automatisk generert beskrivelse">
            <a:extLst>
              <a:ext uri="{FF2B5EF4-FFF2-40B4-BE49-F238E27FC236}">
                <a16:creationId xmlns:a16="http://schemas.microsoft.com/office/drawing/2014/main" id="{61CF4A17-5AF3-4966-54CD-32A637FEE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492" y="373680"/>
            <a:ext cx="1915803" cy="14364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Bilde 8" descr="Et bilde som inneholder kjøretøy, skip, leke, transport&#10;&#10;Automatisk generert beskrivelse">
            <a:extLst>
              <a:ext uri="{FF2B5EF4-FFF2-40B4-BE49-F238E27FC236}">
                <a16:creationId xmlns:a16="http://schemas.microsoft.com/office/drawing/2014/main" id="{2A6F2C2C-629B-E784-68B6-208A07946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623" y="4259145"/>
            <a:ext cx="1597315" cy="21305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5332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6"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7" name="Group 47">
            <a:extLst>
              <a:ext uri="{FF2B5EF4-FFF2-40B4-BE49-F238E27FC236}">
                <a16:creationId xmlns:a16="http://schemas.microsoft.com/office/drawing/2014/main" id="{CBBBBD8B-FAD8-4470-9327-DF90DB6844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7848" y="0"/>
            <a:ext cx="6004167" cy="4685753"/>
            <a:chOff x="6197848" y="0"/>
            <a:chExt cx="6004167" cy="4685753"/>
          </a:xfrm>
        </p:grpSpPr>
        <p:sp>
          <p:nvSpPr>
            <p:cNvPr id="58" name="Freeform: Shape 48">
              <a:extLst>
                <a:ext uri="{FF2B5EF4-FFF2-40B4-BE49-F238E27FC236}">
                  <a16:creationId xmlns:a16="http://schemas.microsoft.com/office/drawing/2014/main" id="{26DE047D-5E7E-4F73-8990-28B354C33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97848" y="0"/>
              <a:ext cx="2491155" cy="447578"/>
            </a:xfrm>
            <a:custGeom>
              <a:avLst/>
              <a:gdLst>
                <a:gd name="connsiteX0" fmla="*/ 0 w 2491155"/>
                <a:gd name="connsiteY0" fmla="*/ 0 h 447578"/>
                <a:gd name="connsiteX1" fmla="*/ 2491155 w 2491155"/>
                <a:gd name="connsiteY1" fmla="*/ 0 h 447578"/>
                <a:gd name="connsiteX2" fmla="*/ 2352215 w 2491155"/>
                <a:gd name="connsiteY2" fmla="*/ 127796 h 447578"/>
                <a:gd name="connsiteX3" fmla="*/ 1444289 w 2491155"/>
                <a:gd name="connsiteY3" fmla="*/ 447578 h 447578"/>
                <a:gd name="connsiteX4" fmla="*/ 0 w 2491155"/>
                <a:gd name="connsiteY4" fmla="*/ 447578 h 447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155" h="447578">
                  <a:moveTo>
                    <a:pt x="0" y="0"/>
                  </a:moveTo>
                  <a:lnTo>
                    <a:pt x="2491155" y="0"/>
                  </a:lnTo>
                  <a:lnTo>
                    <a:pt x="2352215" y="127796"/>
                  </a:lnTo>
                  <a:cubicBezTo>
                    <a:pt x="2103830" y="327840"/>
                    <a:pt x="1788045" y="447578"/>
                    <a:pt x="1444289" y="447578"/>
                  </a:cubicBezTo>
                  <a:lnTo>
                    <a:pt x="0" y="447578"/>
                  </a:lnTo>
                  <a:close/>
                </a:path>
              </a:pathLst>
            </a:custGeom>
            <a:solidFill>
              <a:schemeClr val="accent1">
                <a:lumMod val="75000"/>
              </a:schemeClr>
            </a:solidFill>
            <a:ln w="9331" cap="flat">
              <a:noFill/>
              <a:prstDash val="solid"/>
              <a:miter/>
            </a:ln>
          </p:spPr>
          <p:txBody>
            <a:bodyPr rtlCol="0" anchor="ctr"/>
            <a:lstStyle/>
            <a:p>
              <a:endParaRPr lang="en-US" dirty="0"/>
            </a:p>
          </p:txBody>
        </p:sp>
        <p:sp>
          <p:nvSpPr>
            <p:cNvPr id="59" name="Freeform: Shape 49">
              <a:extLst>
                <a:ext uri="{FF2B5EF4-FFF2-40B4-BE49-F238E27FC236}">
                  <a16:creationId xmlns:a16="http://schemas.microsoft.com/office/drawing/2014/main" id="{D4388D27-BFE4-4C0A-88DB-1DA0DEF99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12849" y="3517631"/>
              <a:ext cx="389166" cy="1168122"/>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1">
                  <a:lumMod val="60000"/>
                  <a:lumOff val="40000"/>
                </a:schemeClr>
              </a:fgClr>
              <a:bgClr>
                <a:schemeClr val="accent1">
                  <a:lumMod val="75000"/>
                </a:schemeClr>
              </a:bgClr>
            </a:pattFill>
            <a:ln w="9525" cap="flat">
              <a:noFill/>
              <a:prstDash val="solid"/>
              <a:miter/>
            </a:ln>
          </p:spPr>
          <p:txBody>
            <a:bodyPr wrap="square" rtlCol="0" anchor="ctr">
              <a:noAutofit/>
            </a:bodyPr>
            <a:lstStyle/>
            <a:p>
              <a:pPr lvl="0"/>
              <a:endParaRPr lang="en-US" dirty="0"/>
            </a:p>
          </p:txBody>
        </p:sp>
      </p:grpSp>
      <p:sp>
        <p:nvSpPr>
          <p:cNvPr id="52"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84F604DA-995B-795B-4FFE-9EF114373C8F}"/>
              </a:ext>
            </a:extLst>
          </p:cNvPr>
          <p:cNvSpPr>
            <a:spLocks noGrp="1"/>
          </p:cNvSpPr>
          <p:nvPr>
            <p:ph type="title"/>
          </p:nvPr>
        </p:nvSpPr>
        <p:spPr>
          <a:xfrm>
            <a:off x="457201" y="758952"/>
            <a:ext cx="5334000" cy="1325563"/>
          </a:xfrm>
        </p:spPr>
        <p:txBody>
          <a:bodyPr anchor="b">
            <a:normAutofit/>
          </a:bodyPr>
          <a:lstStyle/>
          <a:p>
            <a:r>
              <a:rPr lang="nb-NO" dirty="0"/>
              <a:t>Sosial kompetanse</a:t>
            </a:r>
            <a:endParaRPr lang="nb-NO"/>
          </a:p>
        </p:txBody>
      </p:sp>
      <p:sp>
        <p:nvSpPr>
          <p:cNvPr id="3" name="Plassholder for innhold 2">
            <a:extLst>
              <a:ext uri="{FF2B5EF4-FFF2-40B4-BE49-F238E27FC236}">
                <a16:creationId xmlns:a16="http://schemas.microsoft.com/office/drawing/2014/main" id="{1EAEBD2F-F783-80CD-32B8-F757711F77C9}"/>
              </a:ext>
            </a:extLst>
          </p:cNvPr>
          <p:cNvSpPr>
            <a:spLocks noGrp="1"/>
          </p:cNvSpPr>
          <p:nvPr>
            <p:ph idx="1"/>
          </p:nvPr>
        </p:nvSpPr>
        <p:spPr>
          <a:xfrm>
            <a:off x="457201" y="2286000"/>
            <a:ext cx="5334000" cy="3875603"/>
          </a:xfrm>
        </p:spPr>
        <p:txBody>
          <a:bodyPr>
            <a:normAutofit/>
          </a:bodyPr>
          <a:lstStyle/>
          <a:p>
            <a:pPr marL="0"/>
            <a:r>
              <a:rPr lang="nb-NO" sz="1600" dirty="0"/>
              <a:t>Sosial kompetanse handler om hvordan vi vokser og utvikler oss, hvordan vi har det inni oss, og hvordan vi er mot hverandre.
Sosial kompetanse er ikke medfødt, men utvikles gjennom hele livet, gjennom lek og samhandling med andre mennesker.
Vi har valgt å jobbe med sosial kompetanse ved  å fremheve positiv adferd fremfor å sette fokus på negativ adferd. Vi gir barna gode tilbakemeldinger når de er oppmerksomme på hverandre, når de hjelper hverandre, trøster, gir beskjed når noen trenger hjelp. 
Vi bruker et pedagogisk opplegg som heter «Hjerteprogrammet». Hjerteprogrammet er et konkret og praktisk opplegg som er laget for å kunne passe rett inn i barnehagens planer og arbeid.</a:t>
            </a:r>
          </a:p>
        </p:txBody>
      </p:sp>
      <p:pic>
        <p:nvPicPr>
          <p:cNvPr id="5" name="Picture 2" descr="Untitled">
            <a:extLst>
              <a:ext uri="{FF2B5EF4-FFF2-40B4-BE49-F238E27FC236}">
                <a16:creationId xmlns:a16="http://schemas.microsoft.com/office/drawing/2014/main" id="{588D6941-9AA5-1A00-458D-B93F60E7F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2198"/>
          <a:stretch/>
        </p:blipFill>
        <p:spPr bwMode="auto">
          <a:xfrm>
            <a:off x="9691808" y="1665025"/>
            <a:ext cx="2224312" cy="2224313"/>
          </a:xfrm>
          <a:custGeom>
            <a:avLst/>
            <a:gdLst/>
            <a:ahLst/>
            <a:cxnLst/>
            <a:rect l="l" t="t" r="r" b="b"/>
            <a:pathLst>
              <a:path w="2224312" h="2224313">
                <a:moveTo>
                  <a:pt x="1113790" y="0"/>
                </a:moveTo>
                <a:lnTo>
                  <a:pt x="2224312" y="0"/>
                </a:lnTo>
                <a:lnTo>
                  <a:pt x="2224312" y="1110523"/>
                </a:lnTo>
                <a:cubicBezTo>
                  <a:pt x="2224312" y="1725658"/>
                  <a:pt x="1725659" y="2224313"/>
                  <a:pt x="1110523" y="2224313"/>
                </a:cubicBezTo>
                <a:lnTo>
                  <a:pt x="0" y="2224313"/>
                </a:lnTo>
                <a:lnTo>
                  <a:pt x="0" y="1113790"/>
                </a:lnTo>
                <a:cubicBezTo>
                  <a:pt x="0" y="498654"/>
                  <a:pt x="498655" y="0"/>
                  <a:pt x="1113790"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Årsplan for Skauen barnehage 2021/2022">
            <a:extLst>
              <a:ext uri="{FF2B5EF4-FFF2-40B4-BE49-F238E27FC236}">
                <a16:creationId xmlns:a16="http://schemas.microsoft.com/office/drawing/2014/main" id="{875FCAD3-F421-F5E7-4A14-15625FF99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30" r="26610" b="-2"/>
          <a:stretch/>
        </p:blipFill>
        <p:spPr bwMode="auto">
          <a:xfrm>
            <a:off x="6305644" y="3998678"/>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56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3"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4" name="Group 13">
            <a:extLst>
              <a:ext uri="{FF2B5EF4-FFF2-40B4-BE49-F238E27FC236}">
                <a16:creationId xmlns:a16="http://schemas.microsoft.com/office/drawing/2014/main" id="{B5458D83-9222-44EE-A1B7-C500910CA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180" y="-1190"/>
            <a:ext cx="4263283" cy="6859190"/>
            <a:chOff x="7649180" y="-1190"/>
            <a:chExt cx="4263283" cy="6859190"/>
          </a:xfrm>
        </p:grpSpPr>
        <p:sp>
          <p:nvSpPr>
            <p:cNvPr id="25" name="Oval 14">
              <a:extLst>
                <a:ext uri="{FF2B5EF4-FFF2-40B4-BE49-F238E27FC236}">
                  <a16:creationId xmlns:a16="http://schemas.microsoft.com/office/drawing/2014/main" id="{D4DBE9CF-1CAE-4505-95C1-A884EE3B9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26" name="Graphic 18">
              <a:extLst>
                <a:ext uri="{FF2B5EF4-FFF2-40B4-BE49-F238E27FC236}">
                  <a16:creationId xmlns:a16="http://schemas.microsoft.com/office/drawing/2014/main" id="{941A5848-6221-4751-BD3F-FB6615B5C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9180" y="4581409"/>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7" name="Oval 16">
              <a:extLst>
                <a:ext uri="{FF2B5EF4-FFF2-40B4-BE49-F238E27FC236}">
                  <a16:creationId xmlns:a16="http://schemas.microsoft.com/office/drawing/2014/main" id="{AE482FC7-2DD4-4C7D-A2D2-5CBE9D4CA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6922" y="5224794"/>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7">
              <a:extLst>
                <a:ext uri="{FF2B5EF4-FFF2-40B4-BE49-F238E27FC236}">
                  <a16:creationId xmlns:a16="http://schemas.microsoft.com/office/drawing/2014/main" id="{ACE3AC6B-38A6-4E6F-A9DA-665609D7F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4482" y="-1190"/>
              <a:ext cx="3597981"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172E9C8-35A3-478D-B6DC-7BD83B312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8140" y="5358009"/>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grpSp>
      <p:sp>
        <p:nvSpPr>
          <p:cNvPr id="2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BAE4668B-9041-7348-67AC-A0C92993059D}"/>
              </a:ext>
            </a:extLst>
          </p:cNvPr>
          <p:cNvSpPr>
            <a:spLocks noGrp="1"/>
          </p:cNvSpPr>
          <p:nvPr>
            <p:ph type="title"/>
          </p:nvPr>
        </p:nvSpPr>
        <p:spPr>
          <a:xfrm>
            <a:off x="457200" y="668049"/>
            <a:ext cx="7685037" cy="1325563"/>
          </a:xfrm>
        </p:spPr>
        <p:txBody>
          <a:bodyPr>
            <a:noAutofit/>
          </a:bodyPr>
          <a:lstStyle/>
          <a:p>
            <a:r>
              <a:rPr lang="nb-NO" sz="2400" b="1" dirty="0"/>
              <a:t>Hvordan tar vi vare på barnas kristne verdigrunnlag og støtter opp rundt det?</a:t>
            </a:r>
            <a:endParaRPr lang="nb-NO" sz="2400" dirty="0"/>
          </a:p>
        </p:txBody>
      </p:sp>
      <p:sp>
        <p:nvSpPr>
          <p:cNvPr id="3" name="Plassholder for innhold 2">
            <a:extLst>
              <a:ext uri="{FF2B5EF4-FFF2-40B4-BE49-F238E27FC236}">
                <a16:creationId xmlns:a16="http://schemas.microsoft.com/office/drawing/2014/main" id="{33F32DEB-A275-5748-D558-F814F7C18402}"/>
              </a:ext>
            </a:extLst>
          </p:cNvPr>
          <p:cNvSpPr>
            <a:spLocks noGrp="1"/>
          </p:cNvSpPr>
          <p:nvPr>
            <p:ph idx="1"/>
          </p:nvPr>
        </p:nvSpPr>
        <p:spPr>
          <a:xfrm>
            <a:off x="457200" y="2096713"/>
            <a:ext cx="7685037" cy="4080250"/>
          </a:xfrm>
        </p:spPr>
        <p:txBody>
          <a:bodyPr>
            <a:normAutofit/>
          </a:bodyPr>
          <a:lstStyle/>
          <a:p>
            <a:r>
              <a:rPr lang="nb-NO" sz="1900"/>
              <a:t>Den første uka i måneden har vi en av bibelfortellingene som tema i samlingene</a:t>
            </a:r>
          </a:p>
          <a:p>
            <a:pPr marL="0" indent="0">
              <a:buNone/>
            </a:pPr>
            <a:r>
              <a:rPr lang="nb-NO" sz="1900"/>
              <a:t>-La de små barna komme til meg, Jesus stiller stormen, Juleevangeliet, Den bortkomne sønnen, Den gode samaritan, Påskeevangeliet, Kristihimmelfart og pinse.</a:t>
            </a:r>
          </a:p>
          <a:p>
            <a:r>
              <a:rPr lang="nb-NO" sz="1900"/>
              <a:t>Fortellingene formidles på ulike måter ved bruk av fortelling, drama, konkreter, sang og musikk.</a:t>
            </a:r>
          </a:p>
          <a:p>
            <a:r>
              <a:rPr lang="nb-NO" sz="1900"/>
              <a:t>Vi svarer ut fra et kristent livssyn i samtale med barn</a:t>
            </a:r>
          </a:p>
          <a:p>
            <a:r>
              <a:rPr lang="nb-NO" sz="1900"/>
              <a:t>Vi synger for maten, barna får velge hvilke sanger vi synger.</a:t>
            </a:r>
          </a:p>
          <a:p>
            <a:r>
              <a:rPr lang="nb-NO" sz="1900"/>
              <a:t>Barna har alltid tilgang til barnebibler og bibelfortellinger tilpasset de ulike aldersgruppene.</a:t>
            </a:r>
          </a:p>
          <a:p>
            <a:r>
              <a:rPr lang="nb-NO" sz="1900"/>
              <a:t>Vi går i kirka en gang i måneden</a:t>
            </a:r>
          </a:p>
        </p:txBody>
      </p:sp>
      <p:pic>
        <p:nvPicPr>
          <p:cNvPr id="5" name="Bilde 4" descr="Et bilde som inneholder klær, person, utendørs, sko&#10;&#10;Automatisk generert beskrivelse">
            <a:extLst>
              <a:ext uri="{FF2B5EF4-FFF2-40B4-BE49-F238E27FC236}">
                <a16:creationId xmlns:a16="http://schemas.microsoft.com/office/drawing/2014/main" id="{1BD73C45-7E1E-73F5-C9F8-D01356E5EADD}"/>
              </a:ext>
            </a:extLst>
          </p:cNvPr>
          <p:cNvPicPr>
            <a:picLocks noChangeAspect="1"/>
          </p:cNvPicPr>
          <p:nvPr/>
        </p:nvPicPr>
        <p:blipFill>
          <a:blip r:embed="rId3">
            <a:extLst>
              <a:ext uri="{28A0092B-C50C-407E-A947-70E740481C1C}">
                <a14:useLocalDpi xmlns:a14="http://schemas.microsoft.com/office/drawing/2010/main" val="0"/>
              </a:ext>
            </a:extLst>
          </a:blip>
          <a:srcRect t="3871" r="1" b="21130"/>
          <a:stretch/>
        </p:blipFill>
        <p:spPr>
          <a:xfrm>
            <a:off x="8313705" y="1605900"/>
            <a:ext cx="3572113" cy="3572112"/>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137189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6"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47" name="Group 15">
            <a:extLst>
              <a:ext uri="{FF2B5EF4-FFF2-40B4-BE49-F238E27FC236}">
                <a16:creationId xmlns:a16="http://schemas.microsoft.com/office/drawing/2014/main" id="{AEF86C3C-FC48-4AB2-97FA-F4AC7F6F3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48" name="Oval 16">
              <a:extLst>
                <a:ext uri="{FF2B5EF4-FFF2-40B4-BE49-F238E27FC236}">
                  <a16:creationId xmlns:a16="http://schemas.microsoft.com/office/drawing/2014/main" id="{62B5D76F-FCC4-4521-916F-491D822D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9" name="Freeform: Shape 17">
              <a:extLst>
                <a:ext uri="{FF2B5EF4-FFF2-40B4-BE49-F238E27FC236}">
                  <a16:creationId xmlns:a16="http://schemas.microsoft.com/office/drawing/2014/main" id="{6F8D89A6-8111-4B9B-A1BB-F448E802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50" name="Graphic 9">
              <a:extLst>
                <a:ext uri="{FF2B5EF4-FFF2-40B4-BE49-F238E27FC236}">
                  <a16:creationId xmlns:a16="http://schemas.microsoft.com/office/drawing/2014/main" id="{86C325F3-A534-44C6-B6E1-1F0DD4D6D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51"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tel 1">
            <a:extLst>
              <a:ext uri="{FF2B5EF4-FFF2-40B4-BE49-F238E27FC236}">
                <a16:creationId xmlns:a16="http://schemas.microsoft.com/office/drawing/2014/main" id="{C6A32D13-55D0-1480-2525-8698A24FD04F}"/>
              </a:ext>
            </a:extLst>
          </p:cNvPr>
          <p:cNvSpPr>
            <a:spLocks noGrp="1"/>
          </p:cNvSpPr>
          <p:nvPr>
            <p:ph type="title"/>
          </p:nvPr>
        </p:nvSpPr>
        <p:spPr>
          <a:xfrm>
            <a:off x="457200" y="758952"/>
            <a:ext cx="6943725" cy="1325563"/>
          </a:xfrm>
        </p:spPr>
        <p:txBody>
          <a:bodyPr anchor="b">
            <a:normAutofit/>
          </a:bodyPr>
          <a:lstStyle/>
          <a:p>
            <a:r>
              <a:rPr lang="nb-NO" dirty="0"/>
              <a:t>Knøttene</a:t>
            </a:r>
          </a:p>
        </p:txBody>
      </p:sp>
      <p:graphicFrame>
        <p:nvGraphicFramePr>
          <p:cNvPr id="23" name="Plassholder for innhold 2">
            <a:extLst>
              <a:ext uri="{FF2B5EF4-FFF2-40B4-BE49-F238E27FC236}">
                <a16:creationId xmlns:a16="http://schemas.microsoft.com/office/drawing/2014/main" id="{886689E1-9547-9F45-2C46-60711A8DFA02}"/>
              </a:ext>
            </a:extLst>
          </p:cNvPr>
          <p:cNvGraphicFramePr>
            <a:graphicFrameLocks noGrp="1"/>
          </p:cNvGraphicFramePr>
          <p:nvPr>
            <p:ph idx="1"/>
          </p:nvPr>
        </p:nvGraphicFramePr>
        <p:xfrm>
          <a:off x="457200" y="2286000"/>
          <a:ext cx="6943725" cy="3875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e 6" descr="Et bilde som inneholder klær, smårolling, lek, innendørs&#10;&#10;Automatisk generert beskrivelse">
            <a:extLst>
              <a:ext uri="{FF2B5EF4-FFF2-40B4-BE49-F238E27FC236}">
                <a16:creationId xmlns:a16="http://schemas.microsoft.com/office/drawing/2014/main" id="{69C48F98-0362-D7E2-4B9A-6CFEC78D403F}"/>
              </a:ext>
            </a:extLst>
          </p:cNvPr>
          <p:cNvPicPr>
            <a:picLocks noChangeAspect="1"/>
          </p:cNvPicPr>
          <p:nvPr/>
        </p:nvPicPr>
        <p:blipFill>
          <a:blip r:embed="rId8">
            <a:extLst>
              <a:ext uri="{28A0092B-C50C-407E-A947-70E740481C1C}">
                <a14:useLocalDpi xmlns:a14="http://schemas.microsoft.com/office/drawing/2010/main" val="0"/>
              </a:ext>
            </a:extLst>
          </a:blip>
          <a:srcRect t="22588" r="1" b="11089"/>
          <a:stretch/>
        </p:blipFill>
        <p:spPr>
          <a:xfrm>
            <a:off x="8381312" y="3935374"/>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p:spPr>
      </p:pic>
    </p:spTree>
    <p:extLst>
      <p:ext uri="{BB962C8B-B14F-4D97-AF65-F5344CB8AC3E}">
        <p14:creationId xmlns:p14="http://schemas.microsoft.com/office/powerpoint/2010/main" val="169865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3" name="Rectangle 95">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94"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00" name="Group 99">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01" name="Oval 100">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 name="Freeform: Shape 101">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99" name="Freeform: Shape 102">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04" name="Freeform: Shape 103">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12"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1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12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1" name="Color Fill">
            <a:extLst>
              <a:ext uri="{FF2B5EF4-FFF2-40B4-BE49-F238E27FC236}">
                <a16:creationId xmlns:a16="http://schemas.microsoft.com/office/drawing/2014/main" id="{E0F166C3-D45F-4A92-A291-15B874AD1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2" name="Group 112">
            <a:extLst>
              <a:ext uri="{FF2B5EF4-FFF2-40B4-BE49-F238E27FC236}">
                <a16:creationId xmlns:a16="http://schemas.microsoft.com/office/drawing/2014/main" id="{6DBB4B8F-57A2-4546-9449-6DBBA6E7C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56394" cy="6861532"/>
            <a:chOff x="7739089" y="-3532"/>
            <a:chExt cx="4456394" cy="6861532"/>
          </a:xfrm>
        </p:grpSpPr>
        <p:sp>
          <p:nvSpPr>
            <p:cNvPr id="114" name="Oval 113">
              <a:extLst>
                <a:ext uri="{FF2B5EF4-FFF2-40B4-BE49-F238E27FC236}">
                  <a16:creationId xmlns:a16="http://schemas.microsoft.com/office/drawing/2014/main" id="{AC31B59C-8450-4595-B395-B86BCB94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8" name="Freeform: Shape 114">
              <a:extLst>
                <a:ext uri="{FF2B5EF4-FFF2-40B4-BE49-F238E27FC236}">
                  <a16:creationId xmlns:a16="http://schemas.microsoft.com/office/drawing/2014/main" id="{9FF4BA6E-92B7-48A3-891F-FF1DE970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29" name="Freeform: Shape 115">
              <a:extLst>
                <a:ext uri="{FF2B5EF4-FFF2-40B4-BE49-F238E27FC236}">
                  <a16:creationId xmlns:a16="http://schemas.microsoft.com/office/drawing/2014/main" id="{4599F993-966A-49D6-952F-B95A79671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9158"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30" name="Graphic 9">
              <a:extLst>
                <a:ext uri="{FF2B5EF4-FFF2-40B4-BE49-F238E27FC236}">
                  <a16:creationId xmlns:a16="http://schemas.microsoft.com/office/drawing/2014/main" id="{90B896C1-7BD8-4907-8561-4AAB7316D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grpSp>
      <p:sp>
        <p:nvSpPr>
          <p:cNvPr id="119" name="Texture">
            <a:extLst>
              <a:ext uri="{FF2B5EF4-FFF2-40B4-BE49-F238E27FC236}">
                <a16:creationId xmlns:a16="http://schemas.microsoft.com/office/drawing/2014/main" id="{F34FFB17-4733-4A4C-9F36-CE82366C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32E0EDB6-B68B-AC9A-D88C-65245A8DFD9F}"/>
              </a:ext>
            </a:extLst>
          </p:cNvPr>
          <p:cNvSpPr>
            <a:spLocks noGrp="1"/>
          </p:cNvSpPr>
          <p:nvPr>
            <p:ph type="title"/>
          </p:nvPr>
        </p:nvSpPr>
        <p:spPr>
          <a:xfrm>
            <a:off x="457201" y="668049"/>
            <a:ext cx="6975566" cy="1325563"/>
          </a:xfrm>
        </p:spPr>
        <p:txBody>
          <a:bodyPr vert="horz" lIns="91440" tIns="45720" rIns="91440" bIns="45720" rtlCol="0" anchor="b">
            <a:normAutofit/>
          </a:bodyPr>
          <a:lstStyle/>
          <a:p>
            <a:r>
              <a:rPr lang="en-US"/>
              <a:t>Solklubben</a:t>
            </a:r>
          </a:p>
        </p:txBody>
      </p:sp>
      <p:graphicFrame>
        <p:nvGraphicFramePr>
          <p:cNvPr id="18" name="Plassholder for innhold 2">
            <a:extLst>
              <a:ext uri="{FF2B5EF4-FFF2-40B4-BE49-F238E27FC236}">
                <a16:creationId xmlns:a16="http://schemas.microsoft.com/office/drawing/2014/main" id="{D946B370-327D-89ED-6446-0335623940E4}"/>
              </a:ext>
            </a:extLst>
          </p:cNvPr>
          <p:cNvGraphicFramePr>
            <a:graphicFrameLocks noGrp="1"/>
          </p:cNvGraphicFramePr>
          <p:nvPr>
            <p:ph sz="half" idx="1"/>
            <p:extLst>
              <p:ext uri="{D42A27DB-BD31-4B8C-83A1-F6EECF244321}">
                <p14:modId xmlns:p14="http://schemas.microsoft.com/office/powerpoint/2010/main" val="1758203365"/>
              </p:ext>
            </p:extLst>
          </p:nvPr>
        </p:nvGraphicFramePr>
        <p:xfrm>
          <a:off x="457201" y="2096713"/>
          <a:ext cx="6975566" cy="408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23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Background Fill">
            <a:extLst>
              <a:ext uri="{FF2B5EF4-FFF2-40B4-BE49-F238E27FC236}">
                <a16:creationId xmlns:a16="http://schemas.microsoft.com/office/drawing/2014/main" id="{8C8EF8BB-CAC8-44D6-ADC2-B3CC883F4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3" name="Color Fill">
            <a:extLst>
              <a:ext uri="{FF2B5EF4-FFF2-40B4-BE49-F238E27FC236}">
                <a16:creationId xmlns:a16="http://schemas.microsoft.com/office/drawing/2014/main" id="{85C9FD82-C026-499D-AE4B-336DD871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54" name="Graphic 18">
            <a:extLst>
              <a:ext uri="{FF2B5EF4-FFF2-40B4-BE49-F238E27FC236}">
                <a16:creationId xmlns:a16="http://schemas.microsoft.com/office/drawing/2014/main" id="{70A73B6D-184F-4BAA-8169-6906AAD15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4706" y="5163670"/>
            <a:ext cx="817995" cy="12466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alpha val="60000"/>
            </a:schemeClr>
          </a:solidFill>
          <a:ln w="9525" cap="flat">
            <a:noFill/>
            <a:prstDash val="solid"/>
            <a:miter/>
          </a:ln>
        </p:spPr>
        <p:txBody>
          <a:bodyPr rtlCol="0" anchor="ctr"/>
          <a:lstStyle/>
          <a:p>
            <a:endParaRPr lang="en-US" dirty="0"/>
          </a:p>
        </p:txBody>
      </p:sp>
      <p:grpSp>
        <p:nvGrpSpPr>
          <p:cNvPr id="55" name="Group 41">
            <a:extLst>
              <a:ext uri="{FF2B5EF4-FFF2-40B4-BE49-F238E27FC236}">
                <a16:creationId xmlns:a16="http://schemas.microsoft.com/office/drawing/2014/main" id="{1C61304C-F2DA-4025-BC52-E0D8C06D8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50" y="3255620"/>
            <a:ext cx="12211115" cy="3604227"/>
            <a:chOff x="-7750" y="3255620"/>
            <a:chExt cx="12211115" cy="3604227"/>
          </a:xfrm>
        </p:grpSpPr>
        <p:sp>
          <p:nvSpPr>
            <p:cNvPr id="56" name="Graphic 9">
              <a:extLst>
                <a:ext uri="{FF2B5EF4-FFF2-40B4-BE49-F238E27FC236}">
                  <a16:creationId xmlns:a16="http://schemas.microsoft.com/office/drawing/2014/main" id="{7799C60B-54F1-4523-A033-A49140562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750" y="3759056"/>
              <a:ext cx="3100791" cy="310079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57" name="Oval 43">
              <a:extLst>
                <a:ext uri="{FF2B5EF4-FFF2-40B4-BE49-F238E27FC236}">
                  <a16:creationId xmlns:a16="http://schemas.microsoft.com/office/drawing/2014/main" id="{9239A77F-2F07-454F-869F-3A5806033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3295" y="4014948"/>
              <a:ext cx="511015" cy="513182"/>
            </a:xfrm>
            <a:prstGeom prst="ellipse">
              <a:avLst/>
            </a:prstGeom>
            <a:solidFill>
              <a:schemeClr val="accent1">
                <a:lumMod val="60000"/>
                <a:lumOff val="40000"/>
              </a:schemeClr>
            </a:solidFill>
            <a:ln w="9331" cap="flat">
              <a:noFill/>
              <a:prstDash val="solid"/>
              <a:miter/>
            </a:ln>
          </p:spPr>
          <p:txBody>
            <a:bodyPr rtlCol="0" anchor="ctr"/>
            <a:lstStyle/>
            <a:p>
              <a:endParaRPr lang="en-US" dirty="0">
                <a:solidFill>
                  <a:schemeClr val="tx1"/>
                </a:solidFill>
              </a:endParaRPr>
            </a:p>
          </p:txBody>
        </p:sp>
        <p:sp>
          <p:nvSpPr>
            <p:cNvPr id="58" name="Oval 44">
              <a:extLst>
                <a:ext uri="{FF2B5EF4-FFF2-40B4-BE49-F238E27FC236}">
                  <a16:creationId xmlns:a16="http://schemas.microsoft.com/office/drawing/2014/main" id="{300397AD-7FF4-4E63-B28B-DA045A5C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59546" y="4421992"/>
              <a:ext cx="212276" cy="21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Graphic 9">
              <a:extLst>
                <a:ext uri="{FF2B5EF4-FFF2-40B4-BE49-F238E27FC236}">
                  <a16:creationId xmlns:a16="http://schemas.microsoft.com/office/drawing/2014/main" id="{7106C85C-55C1-434E-9EFF-34642FAD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6184" y="3255620"/>
              <a:ext cx="2821842" cy="282184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1">
                  <a:lumMod val="50000"/>
                </a:schemeClr>
              </a:fgClr>
              <a:bgClr>
                <a:schemeClr val="accent1">
                  <a:lumMod val="75000"/>
                </a:schemeClr>
              </a:bgClr>
            </a:pattFill>
            <a:ln w="9525" cap="flat">
              <a:noFill/>
              <a:prstDash val="solid"/>
              <a:miter/>
            </a:ln>
          </p:spPr>
          <p:txBody>
            <a:bodyPr rtlCol="0" anchor="ctr"/>
            <a:lstStyle/>
            <a:p>
              <a:endParaRPr lang="en-US" dirty="0"/>
            </a:p>
          </p:txBody>
        </p:sp>
        <p:sp>
          <p:nvSpPr>
            <p:cNvPr id="59" name="Freeform: Shape 46">
              <a:extLst>
                <a:ext uri="{FF2B5EF4-FFF2-40B4-BE49-F238E27FC236}">
                  <a16:creationId xmlns:a16="http://schemas.microsoft.com/office/drawing/2014/main" id="{BB33FE03-31C6-4E51-B057-4B9414C1C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3411" y="4030194"/>
              <a:ext cx="819954" cy="995873"/>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1">
                  <a:lumMod val="40000"/>
                  <a:lumOff val="60000"/>
                </a:schemeClr>
              </a:fgClr>
              <a:bgClr>
                <a:schemeClr val="accent1">
                  <a:lumMod val="75000"/>
                </a:schemeClr>
              </a:bgClr>
            </a:pattFill>
            <a:ln w="9525" cap="flat">
              <a:noFill/>
              <a:prstDash val="solid"/>
              <a:miter/>
            </a:ln>
          </p:spPr>
          <p:txBody>
            <a:bodyPr rtlCol="0" anchor="ctr"/>
            <a:lstStyle/>
            <a:p>
              <a:pPr lvl="0"/>
              <a:endParaRPr lang="en-US" dirty="0"/>
            </a:p>
          </p:txBody>
        </p:sp>
        <p:sp>
          <p:nvSpPr>
            <p:cNvPr id="48" name="Graphic 9">
              <a:extLst>
                <a:ext uri="{FF2B5EF4-FFF2-40B4-BE49-F238E27FC236}">
                  <a16:creationId xmlns:a16="http://schemas.microsoft.com/office/drawing/2014/main" id="{08AFC5EC-6D13-4DAB-8998-98522C2D8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029575" y="3817817"/>
              <a:ext cx="3036177" cy="303617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49" name="Graphic 9">
              <a:extLst>
                <a:ext uri="{FF2B5EF4-FFF2-40B4-BE49-F238E27FC236}">
                  <a16:creationId xmlns:a16="http://schemas.microsoft.com/office/drawing/2014/main" id="{4F092F90-FBB5-4849-91C6-8A901A851D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192339" y="3965010"/>
              <a:ext cx="2710066" cy="271006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CA186F18-0F80-4285-8B88-C5CF095FC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5869" y="6210300"/>
              <a:ext cx="2163589" cy="645194"/>
            </a:xfrm>
            <a:custGeom>
              <a:avLst/>
              <a:gdLst>
                <a:gd name="connsiteX0" fmla="*/ 1024272 w 2163589"/>
                <a:gd name="connsiteY0" fmla="*/ 0 h 645194"/>
                <a:gd name="connsiteX1" fmla="*/ 2163589 w 2163589"/>
                <a:gd name="connsiteY1" fmla="*/ 0 h 645194"/>
                <a:gd name="connsiteX2" fmla="*/ 2163589 w 2163589"/>
                <a:gd name="connsiteY2" fmla="*/ 645194 h 645194"/>
                <a:gd name="connsiteX3" fmla="*/ 0 w 2163589"/>
                <a:gd name="connsiteY3" fmla="*/ 645194 h 645194"/>
                <a:gd name="connsiteX4" fmla="*/ 76751 w 2163589"/>
                <a:gd name="connsiteY4" fmla="*/ 503789 h 645194"/>
                <a:gd name="connsiteX5" fmla="*/ 1024272 w 2163589"/>
                <a:gd name="connsiteY5" fmla="*/ 0 h 6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3589" h="645194">
                  <a:moveTo>
                    <a:pt x="1024272" y="0"/>
                  </a:moveTo>
                  <a:lnTo>
                    <a:pt x="2163589" y="0"/>
                  </a:lnTo>
                  <a:lnTo>
                    <a:pt x="2163589" y="645194"/>
                  </a:lnTo>
                  <a:lnTo>
                    <a:pt x="0" y="645194"/>
                  </a:lnTo>
                  <a:lnTo>
                    <a:pt x="76751" y="503789"/>
                  </a:lnTo>
                  <a:cubicBezTo>
                    <a:pt x="282096" y="199838"/>
                    <a:pt x="629843" y="0"/>
                    <a:pt x="1024272"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grpSp>
      <p:sp>
        <p:nvSpPr>
          <p:cNvPr id="52" name="Texture">
            <a:extLst>
              <a:ext uri="{FF2B5EF4-FFF2-40B4-BE49-F238E27FC236}">
                <a16:creationId xmlns:a16="http://schemas.microsoft.com/office/drawing/2014/main" id="{64124455-3919-4F24-82F0-1269DE290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67FDF0B8-2BFC-3F57-96F2-1F165EE4ED45}"/>
              </a:ext>
            </a:extLst>
          </p:cNvPr>
          <p:cNvSpPr>
            <a:spLocks noGrp="1"/>
          </p:cNvSpPr>
          <p:nvPr>
            <p:ph type="title"/>
          </p:nvPr>
        </p:nvSpPr>
        <p:spPr>
          <a:xfrm>
            <a:off x="457200" y="758952"/>
            <a:ext cx="5141288" cy="2077725"/>
          </a:xfrm>
        </p:spPr>
        <p:txBody>
          <a:bodyPr anchor="t">
            <a:normAutofit/>
          </a:bodyPr>
          <a:lstStyle/>
          <a:p>
            <a:r>
              <a:rPr lang="nb-NO" dirty="0"/>
              <a:t>Femårsklubben</a:t>
            </a:r>
          </a:p>
        </p:txBody>
      </p:sp>
      <p:sp>
        <p:nvSpPr>
          <p:cNvPr id="3" name="Plassholder for innhold 2">
            <a:extLst>
              <a:ext uri="{FF2B5EF4-FFF2-40B4-BE49-F238E27FC236}">
                <a16:creationId xmlns:a16="http://schemas.microsoft.com/office/drawing/2014/main" id="{2AE0B780-195D-9A9A-65F3-BBEB678F4085}"/>
              </a:ext>
            </a:extLst>
          </p:cNvPr>
          <p:cNvSpPr>
            <a:spLocks noGrp="1"/>
          </p:cNvSpPr>
          <p:nvPr>
            <p:ph idx="1"/>
          </p:nvPr>
        </p:nvSpPr>
        <p:spPr>
          <a:xfrm>
            <a:off x="5976045" y="758952"/>
            <a:ext cx="5779628" cy="2077725"/>
          </a:xfrm>
        </p:spPr>
        <p:txBody>
          <a:bodyPr anchor="t">
            <a:normAutofit fontScale="92500" lnSpcReduction="20000"/>
          </a:bodyPr>
          <a:lstStyle/>
          <a:p>
            <a:r>
              <a:rPr lang="nb-NO" sz="1300" dirty="0"/>
              <a:t>Hver mandag og torsdag har vi tilrettelagt opplegg med de som skal begynne på skolen. I år er det  8 barn i denne gruppen.</a:t>
            </a:r>
          </a:p>
          <a:p>
            <a:r>
              <a:rPr lang="nb-NO" sz="1300" dirty="0"/>
              <a:t>Vi jobber med overgangen mellom skole og barnehage.</a:t>
            </a:r>
          </a:p>
          <a:p>
            <a:r>
              <a:rPr lang="nb-NO" sz="1300" dirty="0"/>
              <a:t>Vi snakker om tanker barna har om skolen.</a:t>
            </a:r>
          </a:p>
          <a:p>
            <a:r>
              <a:rPr lang="nb-NO" sz="1300" dirty="0" err="1"/>
              <a:t>Lekbassert</a:t>
            </a:r>
            <a:r>
              <a:rPr lang="nb-NO" sz="1300" dirty="0"/>
              <a:t> læring </a:t>
            </a:r>
          </a:p>
          <a:p>
            <a:r>
              <a:rPr lang="nb-NO" sz="1300" dirty="0"/>
              <a:t>Supersans</a:t>
            </a:r>
          </a:p>
          <a:p>
            <a:r>
              <a:rPr lang="nb-NO" sz="1300" dirty="0"/>
              <a:t>Det blir laget planer for gruppen hver måned, men det </a:t>
            </a:r>
            <a:r>
              <a:rPr lang="nb-NO" sz="1300"/>
              <a:t>er mange </a:t>
            </a:r>
            <a:r>
              <a:rPr lang="nb-NO" sz="1300" dirty="0"/>
              <a:t>elementer </a:t>
            </a:r>
            <a:r>
              <a:rPr lang="nb-NO" sz="1300"/>
              <a:t>som påvirker, </a:t>
            </a:r>
            <a:r>
              <a:rPr lang="nb-NO" sz="1300" dirty="0"/>
              <a:t>så det er ikke alltid planen blir som det står i månedsbrevet;-)</a:t>
            </a:r>
          </a:p>
          <a:p>
            <a:r>
              <a:rPr lang="nb-NO" sz="1300" dirty="0"/>
              <a:t>Det står mer om dette i årsplanen, i den delen med praktiske opplysninger</a:t>
            </a:r>
          </a:p>
          <a:p>
            <a:endParaRPr lang="nb-NO" sz="1300" dirty="0"/>
          </a:p>
        </p:txBody>
      </p:sp>
      <p:pic>
        <p:nvPicPr>
          <p:cNvPr id="7" name="Bilde 6" descr="Et bilde som inneholder klær, smårolling, person, gutt&#10;&#10;Automatisk generert beskrivelse">
            <a:extLst>
              <a:ext uri="{FF2B5EF4-FFF2-40B4-BE49-F238E27FC236}">
                <a16:creationId xmlns:a16="http://schemas.microsoft.com/office/drawing/2014/main" id="{D9A45890-DA4D-B129-7DF0-D2F5FB87FF40}"/>
              </a:ext>
            </a:extLst>
          </p:cNvPr>
          <p:cNvPicPr>
            <a:picLocks noChangeAspect="1"/>
          </p:cNvPicPr>
          <p:nvPr/>
        </p:nvPicPr>
        <p:blipFill>
          <a:blip r:embed="rId3">
            <a:extLst>
              <a:ext uri="{28A0092B-C50C-407E-A947-70E740481C1C}">
                <a14:useLocalDpi xmlns:a14="http://schemas.microsoft.com/office/drawing/2010/main" val="0"/>
              </a:ext>
            </a:extLst>
          </a:blip>
          <a:srcRect t="18226" r="-4" b="6771"/>
          <a:stretch/>
        </p:blipFill>
        <p:spPr>
          <a:xfrm>
            <a:off x="5175738" y="3714006"/>
            <a:ext cx="1840523" cy="1840523"/>
          </a:xfrm>
          <a:prstGeom prst="rect">
            <a:avLst/>
          </a:prstGeom>
        </p:spPr>
      </p:pic>
      <p:pic>
        <p:nvPicPr>
          <p:cNvPr id="5" name="Bilde 4" descr="Et bilde som inneholder person, negl, verktøy, kutting&#10;&#10;Automatisk generert beskrivelse">
            <a:extLst>
              <a:ext uri="{FF2B5EF4-FFF2-40B4-BE49-F238E27FC236}">
                <a16:creationId xmlns:a16="http://schemas.microsoft.com/office/drawing/2014/main" id="{6ED3B464-C40E-E70F-94E6-90B35012190A}"/>
              </a:ext>
            </a:extLst>
          </p:cNvPr>
          <p:cNvPicPr>
            <a:picLocks noChangeAspect="1"/>
          </p:cNvPicPr>
          <p:nvPr/>
        </p:nvPicPr>
        <p:blipFill>
          <a:blip r:embed="rId4">
            <a:extLst>
              <a:ext uri="{28A0092B-C50C-407E-A947-70E740481C1C}">
                <a14:useLocalDpi xmlns:a14="http://schemas.microsoft.com/office/drawing/2010/main" val="0"/>
              </a:ext>
            </a:extLst>
          </a:blip>
          <a:srcRect t="4290" r="1" b="29387"/>
          <a:stretch/>
        </p:blipFill>
        <p:spPr>
          <a:xfrm>
            <a:off x="8508693" y="4614318"/>
            <a:ext cx="1815282" cy="1605282"/>
          </a:xfrm>
          <a:prstGeom prst="rect">
            <a:avLst/>
          </a:prstGeom>
        </p:spPr>
      </p:pic>
    </p:spTree>
    <p:extLst>
      <p:ext uri="{BB962C8B-B14F-4D97-AF65-F5344CB8AC3E}">
        <p14:creationId xmlns:p14="http://schemas.microsoft.com/office/powerpoint/2010/main" val="383990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F74280F7-820D-43DE-BE07-57E20B271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6" name="Group 15">
            <a:extLst>
              <a:ext uri="{FF2B5EF4-FFF2-40B4-BE49-F238E27FC236}">
                <a16:creationId xmlns:a16="http://schemas.microsoft.com/office/drawing/2014/main" id="{CE4CE59E-33B2-4BF6-BDAF-FF427BEDB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29676" y="0"/>
            <a:ext cx="3978431" cy="4416552"/>
            <a:chOff x="8029676" y="0"/>
            <a:chExt cx="3978431" cy="4416552"/>
          </a:xfrm>
        </p:grpSpPr>
        <p:sp>
          <p:nvSpPr>
            <p:cNvPr id="17" name="Oval 16">
              <a:extLst>
                <a:ext uri="{FF2B5EF4-FFF2-40B4-BE49-F238E27FC236}">
                  <a16:creationId xmlns:a16="http://schemas.microsoft.com/office/drawing/2014/main" id="{40DCF5BE-5BFF-4058-9273-7E19386DD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3" y="581482"/>
              <a:ext cx="224952" cy="224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raphic 18">
              <a:extLst>
                <a:ext uri="{FF2B5EF4-FFF2-40B4-BE49-F238E27FC236}">
                  <a16:creationId xmlns:a16="http://schemas.microsoft.com/office/drawing/2014/main" id="{5E01F626-482C-47F7-859C-AEF429D18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29676" y="2823451"/>
              <a:ext cx="1045306" cy="1593101"/>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9" name="Oval 18">
              <a:extLst>
                <a:ext uri="{FF2B5EF4-FFF2-40B4-BE49-F238E27FC236}">
                  <a16:creationId xmlns:a16="http://schemas.microsoft.com/office/drawing/2014/main" id="{FAE356C7-EC26-488C-BF50-CAB3FE7EF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46070" y="3643335"/>
              <a:ext cx="355343" cy="355343"/>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20" name="Freeform: Shape 19">
              <a:extLst>
                <a:ext uri="{FF2B5EF4-FFF2-40B4-BE49-F238E27FC236}">
                  <a16:creationId xmlns:a16="http://schemas.microsoft.com/office/drawing/2014/main" id="{245D13E4-B6A4-4377-9171-55D0CC946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878" y="0"/>
              <a:ext cx="2779229" cy="817919"/>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p>
          </p:txBody>
        </p:sp>
      </p:grpSp>
      <p:sp>
        <p:nvSpPr>
          <p:cNvPr id="22"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tel 1">
            <a:extLst>
              <a:ext uri="{FF2B5EF4-FFF2-40B4-BE49-F238E27FC236}">
                <a16:creationId xmlns:a16="http://schemas.microsoft.com/office/drawing/2014/main" id="{CDDE183A-B578-CF46-A6C6-9AA6E110C6B8}"/>
              </a:ext>
            </a:extLst>
          </p:cNvPr>
          <p:cNvSpPr>
            <a:spLocks noGrp="1"/>
          </p:cNvSpPr>
          <p:nvPr>
            <p:ph type="title"/>
          </p:nvPr>
        </p:nvSpPr>
        <p:spPr>
          <a:xfrm>
            <a:off x="457200" y="758952"/>
            <a:ext cx="6139543" cy="1325563"/>
          </a:xfrm>
        </p:spPr>
        <p:txBody>
          <a:bodyPr anchor="b">
            <a:normAutofit/>
          </a:bodyPr>
          <a:lstStyle/>
          <a:p>
            <a:r>
              <a:rPr lang="nb-NO" dirty="0"/>
              <a:t>Venneklubben 4+5</a:t>
            </a:r>
          </a:p>
        </p:txBody>
      </p:sp>
      <p:sp>
        <p:nvSpPr>
          <p:cNvPr id="3" name="Plassholder for innhold 2">
            <a:extLst>
              <a:ext uri="{FF2B5EF4-FFF2-40B4-BE49-F238E27FC236}">
                <a16:creationId xmlns:a16="http://schemas.microsoft.com/office/drawing/2014/main" id="{EF164317-3753-1580-7210-3A22A777DBA3}"/>
              </a:ext>
            </a:extLst>
          </p:cNvPr>
          <p:cNvSpPr>
            <a:spLocks noGrp="1"/>
          </p:cNvSpPr>
          <p:nvPr>
            <p:ph idx="1"/>
          </p:nvPr>
        </p:nvSpPr>
        <p:spPr>
          <a:xfrm>
            <a:off x="457200" y="2286001"/>
            <a:ext cx="6139543" cy="3870324"/>
          </a:xfrm>
        </p:spPr>
        <p:txBody>
          <a:bodyPr>
            <a:normAutofit/>
          </a:bodyPr>
          <a:lstStyle/>
          <a:p>
            <a:r>
              <a:rPr lang="nb-NO"/>
              <a:t>Venneklubben er samarbeid mellom femårsklubben og Solklubben. </a:t>
            </a:r>
          </a:p>
          <a:p>
            <a:r>
              <a:rPr lang="nb-NO"/>
              <a:t>De skal ha aktiviteter på tirsdagen, og tur på fredagen. </a:t>
            </a:r>
          </a:p>
          <a:p>
            <a:r>
              <a:rPr lang="nb-NO"/>
              <a:t>Dette er en veldig stor gruppe dette året derfor blir det lagt planer litt etter hvor mange voksne vi er de ulike dagene. </a:t>
            </a:r>
          </a:p>
          <a:p>
            <a:endParaRPr lang="nb-NO" dirty="0"/>
          </a:p>
        </p:txBody>
      </p:sp>
      <p:pic>
        <p:nvPicPr>
          <p:cNvPr id="7" name="Bilde 6" descr="Et bilde som inneholder klær, person, smårolling, innendørs">
            <a:extLst>
              <a:ext uri="{FF2B5EF4-FFF2-40B4-BE49-F238E27FC236}">
                <a16:creationId xmlns:a16="http://schemas.microsoft.com/office/drawing/2014/main" id="{D242B128-E557-5A5E-5FA8-08E4BEA71DCC}"/>
              </a:ext>
            </a:extLst>
          </p:cNvPr>
          <p:cNvPicPr>
            <a:picLocks noChangeAspect="1"/>
          </p:cNvPicPr>
          <p:nvPr/>
        </p:nvPicPr>
        <p:blipFill>
          <a:blip r:embed="rId3">
            <a:extLst>
              <a:ext uri="{28A0092B-C50C-407E-A947-70E740481C1C}">
                <a14:useLocalDpi xmlns:a14="http://schemas.microsoft.com/office/drawing/2010/main" val="0"/>
              </a:ext>
            </a:extLst>
          </a:blip>
          <a:srcRect t="4052" r="2" b="20950"/>
          <a:stretch/>
        </p:blipFill>
        <p:spPr>
          <a:xfrm>
            <a:off x="9221775" y="1059523"/>
            <a:ext cx="2780818" cy="2780817"/>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pic>
        <p:nvPicPr>
          <p:cNvPr id="5" name="Bilde 4" descr="Et bilde som inneholder utendørs, klær, person, gruppe&#10;&#10;Automatisk generert beskrivelse">
            <a:extLst>
              <a:ext uri="{FF2B5EF4-FFF2-40B4-BE49-F238E27FC236}">
                <a16:creationId xmlns:a16="http://schemas.microsoft.com/office/drawing/2014/main" id="{895A7571-8219-D042-8C7A-4DCDAD507E93}"/>
              </a:ext>
            </a:extLst>
          </p:cNvPr>
          <p:cNvPicPr>
            <a:picLocks noChangeAspect="1"/>
          </p:cNvPicPr>
          <p:nvPr/>
        </p:nvPicPr>
        <p:blipFill>
          <a:blip r:embed="rId4">
            <a:extLst>
              <a:ext uri="{28A0092B-C50C-407E-A947-70E740481C1C}">
                <a14:useLocalDpi xmlns:a14="http://schemas.microsoft.com/office/drawing/2010/main" val="0"/>
              </a:ext>
            </a:extLst>
          </a:blip>
          <a:srcRect t="27433" r="-3" b="6242"/>
          <a:stretch/>
        </p:blipFill>
        <p:spPr>
          <a:xfrm>
            <a:off x="8769213" y="3998675"/>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p:spPr>
      </p:pic>
    </p:spTree>
    <p:extLst>
      <p:ext uri="{BB962C8B-B14F-4D97-AF65-F5344CB8AC3E}">
        <p14:creationId xmlns:p14="http://schemas.microsoft.com/office/powerpoint/2010/main" val="84572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5" name="Oval 14">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7"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8" name="Oval 17">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9" name="Freeform: Shape 18">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749A97C3-0123-7407-7D6C-847230AD3EC3}"/>
              </a:ext>
            </a:extLst>
          </p:cNvPr>
          <p:cNvSpPr>
            <a:spLocks noGrp="1"/>
          </p:cNvSpPr>
          <p:nvPr>
            <p:ph type="title"/>
          </p:nvPr>
        </p:nvSpPr>
        <p:spPr>
          <a:xfrm>
            <a:off x="457200" y="668049"/>
            <a:ext cx="5895581" cy="1325563"/>
          </a:xfrm>
        </p:spPr>
        <p:txBody>
          <a:bodyPr>
            <a:normAutofit/>
          </a:bodyPr>
          <a:lstStyle/>
          <a:p>
            <a:r>
              <a:rPr lang="nb-NO" sz="3100"/>
              <a:t>Et lite lekprosjekt – barnas frie lek</a:t>
            </a:r>
            <a:br>
              <a:rPr lang="nb-NO" sz="3100"/>
            </a:br>
            <a:r>
              <a:rPr lang="nb-NO" sz="3100"/>
              <a:t>Hvordan gikk det?</a:t>
            </a:r>
          </a:p>
        </p:txBody>
      </p:sp>
      <p:sp>
        <p:nvSpPr>
          <p:cNvPr id="3" name="Plassholder for innhold 2">
            <a:extLst>
              <a:ext uri="{FF2B5EF4-FFF2-40B4-BE49-F238E27FC236}">
                <a16:creationId xmlns:a16="http://schemas.microsoft.com/office/drawing/2014/main" id="{AB7170A0-185F-7F57-AE17-F90006449645}"/>
              </a:ext>
            </a:extLst>
          </p:cNvPr>
          <p:cNvSpPr>
            <a:spLocks noGrp="1"/>
          </p:cNvSpPr>
          <p:nvPr>
            <p:ph idx="1"/>
          </p:nvPr>
        </p:nvSpPr>
        <p:spPr>
          <a:xfrm>
            <a:off x="457200" y="2096713"/>
            <a:ext cx="5895581" cy="4080250"/>
          </a:xfrm>
        </p:spPr>
        <p:txBody>
          <a:bodyPr>
            <a:normAutofit/>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Forskere er bekymret for at mer og mer av barnas lek forsvinner. </a:t>
            </a:r>
          </a:p>
          <a:p>
            <a:r>
              <a:rPr lang="nb-NO" sz="1400">
                <a:effectLst/>
                <a:latin typeface="Calibri" panose="020F0502020204030204" pitchFamily="34" charset="0"/>
                <a:ea typeface="Calibri" panose="020F0502020204030204" pitchFamily="34" charset="0"/>
                <a:cs typeface="Times New Roman" panose="02020603050405020304" pitchFamily="18" charset="0"/>
              </a:rPr>
              <a:t>I dagens samfunn opplever vi at flere og flere barn og unge får psykiske vansker, og forskere lurer på om leken som forsvinner er en medvirkende årsakene til dette. </a:t>
            </a:r>
            <a:r>
              <a:rPr lang="nb-NO" sz="1400" i="1">
                <a:effectLst/>
                <a:latin typeface="Calibri" panose="020F0502020204030204" pitchFamily="34" charset="0"/>
                <a:ea typeface="Calibri" panose="020F0502020204030204" pitchFamily="34" charset="0"/>
                <a:cs typeface="Times New Roman" panose="02020603050405020304" pitchFamily="18" charset="0"/>
              </a:rPr>
              <a:t>(Lunde, Charlotte og Brodal Per, 2022, Lek og læring i et nevroperspektiv, </a:t>
            </a:r>
            <a:r>
              <a:rPr lang="nb-NO" sz="1400" i="1" err="1">
                <a:effectLst/>
                <a:latin typeface="Calibri" panose="020F0502020204030204" pitchFamily="34" charset="0"/>
                <a:ea typeface="Calibri" panose="020F0502020204030204" pitchFamily="34" charset="0"/>
                <a:cs typeface="Times New Roman" panose="02020603050405020304" pitchFamily="18" charset="0"/>
              </a:rPr>
              <a:t>Universitettsforlaget</a:t>
            </a:r>
            <a:r>
              <a:rPr lang="nb-NO" sz="1400" i="1">
                <a:effectLst/>
                <a:latin typeface="Calibri" panose="020F0502020204030204" pitchFamily="34" charset="0"/>
                <a:ea typeface="Calibri" panose="020F0502020204030204" pitchFamily="34" charset="0"/>
                <a:cs typeface="Times New Roman" panose="02020603050405020304" pitchFamily="18" charset="0"/>
              </a:rPr>
              <a:t>)</a:t>
            </a:r>
            <a:endParaRPr lang="nb-NO" sz="1400" kern="100">
              <a:latin typeface="Calibri" panose="020F0502020204030204" pitchFamily="34" charset="0"/>
              <a:ea typeface="Calibri" panose="020F0502020204030204" pitchFamily="34" charset="0"/>
              <a:cs typeface="Times New Roman" panose="02020603050405020304" pitchFamily="18" charset="0"/>
            </a:endParaRPr>
          </a:p>
          <a:p>
            <a:r>
              <a:rPr lang="nb-NO" sz="1400" kern="100">
                <a:effectLst/>
                <a:latin typeface="Calibri" panose="020F0502020204030204" pitchFamily="34" charset="0"/>
                <a:ea typeface="Calibri" panose="020F0502020204030204" pitchFamily="34" charset="0"/>
                <a:cs typeface="Times New Roman" panose="02020603050405020304" pitchFamily="18" charset="0"/>
              </a:rPr>
              <a:t>Leken er en del av barnas livsmestring og gir dem verktøy til å håndtere selve livet. </a:t>
            </a:r>
          </a:p>
          <a:p>
            <a:r>
              <a:rPr lang="nb-NO" sz="1400" kern="100">
                <a:effectLst/>
                <a:latin typeface="Calibri" panose="020F0502020204030204" pitchFamily="34" charset="0"/>
                <a:ea typeface="Calibri" panose="020F0502020204030204" pitchFamily="34" charset="0"/>
                <a:cs typeface="Times New Roman" panose="02020603050405020304" pitchFamily="18" charset="0"/>
              </a:rPr>
              <a:t>Vi vil ha mer frilek inn i barnehagen</a:t>
            </a:r>
          </a:p>
          <a:p>
            <a:pPr marL="0" indent="0">
              <a:buNone/>
            </a:pPr>
            <a:r>
              <a:rPr lang="nb-NO" sz="1400" b="1" u="sng" kern="100">
                <a:latin typeface="Calibri" panose="020F0502020204030204" pitchFamily="34" charset="0"/>
                <a:ea typeface="Calibri" panose="020F0502020204030204" pitchFamily="34" charset="0"/>
                <a:cs typeface="Times New Roman" panose="02020603050405020304" pitchFamily="18" charset="0"/>
              </a:rPr>
              <a:t>Dette var planen, hvordan endte det opp og hvor går veien videre?</a:t>
            </a:r>
          </a:p>
          <a:p>
            <a:pPr marL="0" indent="0">
              <a:buNone/>
            </a:pPr>
            <a:r>
              <a:rPr lang="nb-NO" sz="1400" kern="100">
                <a:latin typeface="Calibri" panose="020F0502020204030204" pitchFamily="34" charset="0"/>
                <a:ea typeface="Calibri" panose="020F0502020204030204" pitchFamily="34" charset="0"/>
                <a:cs typeface="Times New Roman" panose="02020603050405020304" pitchFamily="18" charset="0"/>
              </a:rPr>
              <a:t>- Vi laget lekekasser med ulike tema som barna fikk velge mellom</a:t>
            </a:r>
          </a:p>
          <a:p>
            <a:pPr marL="0" indent="0">
              <a:buNone/>
            </a:pPr>
            <a:r>
              <a:rPr lang="nb-NO" sz="1400" kern="100">
                <a:effectLst/>
                <a:latin typeface="Calibri" panose="020F0502020204030204" pitchFamily="34" charset="0"/>
                <a:ea typeface="Calibri" panose="020F0502020204030204" pitchFamily="34" charset="0"/>
                <a:cs typeface="Times New Roman" panose="02020603050405020304" pitchFamily="18" charset="0"/>
              </a:rPr>
              <a:t>- barna må velge et rom de vil være på, hvilke lek de vil være med på</a:t>
            </a:r>
          </a:p>
          <a:p>
            <a:pPr marL="0" indent="0">
              <a:buNone/>
            </a:pPr>
            <a:r>
              <a:rPr lang="nb-NO" sz="1400" kern="100">
                <a:latin typeface="Calibri" panose="020F0502020204030204" pitchFamily="34" charset="0"/>
                <a:ea typeface="Calibri" panose="020F0502020204030204" pitchFamily="34" charset="0"/>
                <a:cs typeface="Times New Roman" panose="02020603050405020304" pitchFamily="18" charset="0"/>
              </a:rPr>
              <a:t>- i starten må barna være på det rommet de har valgt</a:t>
            </a:r>
          </a:p>
          <a:p>
            <a:pPr marL="0" indent="0">
              <a:buNone/>
            </a:pPr>
            <a:r>
              <a:rPr lang="nb-NO" sz="1400" kern="100">
                <a:effectLst/>
                <a:latin typeface="Calibri" panose="020F0502020204030204" pitchFamily="34" charset="0"/>
                <a:ea typeface="Calibri" panose="020F0502020204030204" pitchFamily="34" charset="0"/>
                <a:cs typeface="Times New Roman" panose="02020603050405020304" pitchFamily="18" charset="0"/>
              </a:rPr>
              <a:t>- etter hvert som barna blir vandt med at dagen er organisert på denne måten  ser vi for oss et mer åpnere alternativ der barna kan bruke de rommene de vil og kanskje bytte i løpet av formiddagen</a:t>
            </a:r>
          </a:p>
          <a:p>
            <a:endParaRPr lang="nb-NO" sz="1400"/>
          </a:p>
        </p:txBody>
      </p:sp>
    </p:spTree>
    <p:extLst>
      <p:ext uri="{BB962C8B-B14F-4D97-AF65-F5344CB8AC3E}">
        <p14:creationId xmlns:p14="http://schemas.microsoft.com/office/powerpoint/2010/main" val="361588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1D3E08-FC07-9A08-FBFD-B6A642EDED14}"/>
              </a:ext>
            </a:extLst>
          </p:cNvPr>
          <p:cNvSpPr>
            <a:spLocks noGrp="1"/>
          </p:cNvSpPr>
          <p:nvPr>
            <p:ph type="title"/>
          </p:nvPr>
        </p:nvSpPr>
        <p:spPr/>
        <p:txBody>
          <a:bodyPr/>
          <a:lstStyle/>
          <a:p>
            <a:r>
              <a:rPr lang="nb-NO" dirty="0"/>
              <a:t>Svømming</a:t>
            </a:r>
          </a:p>
        </p:txBody>
      </p:sp>
      <p:sp>
        <p:nvSpPr>
          <p:cNvPr id="3" name="Plassholder for innhold 2">
            <a:extLst>
              <a:ext uri="{FF2B5EF4-FFF2-40B4-BE49-F238E27FC236}">
                <a16:creationId xmlns:a16="http://schemas.microsoft.com/office/drawing/2014/main" id="{70068C80-2038-6D37-8AC6-E4474F4483E8}"/>
              </a:ext>
            </a:extLst>
          </p:cNvPr>
          <p:cNvSpPr>
            <a:spLocks noGrp="1"/>
          </p:cNvSpPr>
          <p:nvPr>
            <p:ph sz="half" idx="1"/>
          </p:nvPr>
        </p:nvSpPr>
        <p:spPr/>
        <p:txBody>
          <a:bodyPr/>
          <a:lstStyle/>
          <a:p>
            <a:r>
              <a:rPr lang="nb-NO" dirty="0"/>
              <a:t>Når barna skal svømme må de ha med:                </a:t>
            </a:r>
          </a:p>
          <a:p>
            <a:pPr>
              <a:buFontTx/>
              <a:buChar char="-"/>
            </a:pPr>
            <a:r>
              <a:rPr lang="nb-NO" dirty="0"/>
              <a:t>Badetøy</a:t>
            </a:r>
          </a:p>
          <a:p>
            <a:pPr>
              <a:buFontTx/>
              <a:buChar char="-"/>
            </a:pPr>
            <a:r>
              <a:rPr lang="nb-NO" dirty="0"/>
              <a:t>Håndkle</a:t>
            </a:r>
          </a:p>
          <a:p>
            <a:pPr>
              <a:buFontTx/>
              <a:buChar char="-"/>
            </a:pPr>
            <a:r>
              <a:rPr lang="nb-NO" dirty="0"/>
              <a:t>Badehette</a:t>
            </a:r>
          </a:p>
          <a:p>
            <a:pPr>
              <a:buFontTx/>
              <a:buChar char="-"/>
            </a:pPr>
            <a:r>
              <a:rPr lang="nb-NO" dirty="0"/>
              <a:t>OPPBLÅSTE ARMRINGER</a:t>
            </a:r>
          </a:p>
          <a:p>
            <a:pPr>
              <a:buFontTx/>
              <a:buChar char="-"/>
            </a:pPr>
            <a:r>
              <a:rPr lang="nb-NO" dirty="0"/>
              <a:t>Såpe</a:t>
            </a:r>
          </a:p>
          <a:p>
            <a:pPr>
              <a:buFontTx/>
              <a:buChar char="-"/>
            </a:pPr>
            <a:r>
              <a:rPr lang="nb-NO" dirty="0"/>
              <a:t>Badebleie</a:t>
            </a:r>
          </a:p>
          <a:p>
            <a:pPr>
              <a:buFontTx/>
              <a:buChar char="-"/>
            </a:pPr>
            <a:r>
              <a:rPr lang="nb-NO" dirty="0"/>
              <a:t>Rent undertøy/bleie</a:t>
            </a:r>
          </a:p>
          <a:p>
            <a:endParaRPr lang="nb-NO" dirty="0"/>
          </a:p>
        </p:txBody>
      </p:sp>
      <p:sp>
        <p:nvSpPr>
          <p:cNvPr id="4" name="Plassholder for innhold 3">
            <a:extLst>
              <a:ext uri="{FF2B5EF4-FFF2-40B4-BE49-F238E27FC236}">
                <a16:creationId xmlns:a16="http://schemas.microsoft.com/office/drawing/2014/main" id="{CDE3BFCC-FA2F-918C-0ADA-54CC0A86798D}"/>
              </a:ext>
            </a:extLst>
          </p:cNvPr>
          <p:cNvSpPr>
            <a:spLocks noGrp="1"/>
          </p:cNvSpPr>
          <p:nvPr>
            <p:ph sz="half" idx="2"/>
          </p:nvPr>
        </p:nvSpPr>
        <p:spPr/>
        <p:txBody>
          <a:bodyPr/>
          <a:lstStyle/>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Char char="◦"/>
              <a:tabLst/>
              <a:defRPr/>
            </a:pPr>
            <a:r>
              <a:rPr kumimoji="0" lang="nb-NO" sz="1800" b="0" i="0" u="sng" strike="noStrike" kern="1200" cap="none" spc="0" normalizeH="0" baseline="0" noProof="0" dirty="0">
                <a:ln>
                  <a:noFill/>
                </a:ln>
                <a:effectLst/>
                <a:uLnTx/>
                <a:uFillTx/>
                <a:latin typeface="Century Gothic" panose="020B0502020202020204"/>
                <a:ea typeface="+mn-ea"/>
                <a:cs typeface="+mn-cs"/>
              </a:rPr>
              <a:t>Svømming er viktig for ditt barn, alle er utrolig opptatt av når det er deres tur så:</a:t>
            </a:r>
          </a:p>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Tx/>
              <a:buChar char="-"/>
              <a:tabLst/>
              <a:defRPr/>
            </a:pPr>
            <a:r>
              <a:rPr kumimoji="0" lang="nb-NO" sz="1800" b="0" i="0" u="none" strike="noStrike" kern="1200" cap="none" spc="0" normalizeH="0" baseline="0" noProof="0" dirty="0">
                <a:ln>
                  <a:noFill/>
                </a:ln>
                <a:effectLst/>
                <a:uLnTx/>
                <a:uFillTx/>
                <a:latin typeface="Century Gothic" panose="020B0502020202020204"/>
                <a:ea typeface="+mn-ea"/>
                <a:cs typeface="+mn-cs"/>
              </a:rPr>
              <a:t>HUSK SVØMMETØY</a:t>
            </a:r>
          </a:p>
          <a:p>
            <a:endParaRPr lang="nb-NO" dirty="0"/>
          </a:p>
        </p:txBody>
      </p:sp>
      <p:pic>
        <p:nvPicPr>
          <p:cNvPr id="5" name="Bilde 4">
            <a:extLst>
              <a:ext uri="{FF2B5EF4-FFF2-40B4-BE49-F238E27FC236}">
                <a16:creationId xmlns:a16="http://schemas.microsoft.com/office/drawing/2014/main" id="{658DC0CB-25CF-162C-2DA9-E7C5E4AF58D2}"/>
              </a:ext>
            </a:extLst>
          </p:cNvPr>
          <p:cNvPicPr>
            <a:picLocks noChangeAspect="1"/>
          </p:cNvPicPr>
          <p:nvPr/>
        </p:nvPicPr>
        <p:blipFill>
          <a:blip r:embed="rId2"/>
          <a:stretch>
            <a:fillRect/>
          </a:stretch>
        </p:blipFill>
        <p:spPr>
          <a:xfrm>
            <a:off x="7222772" y="4032436"/>
            <a:ext cx="2319813" cy="2182970"/>
          </a:xfrm>
          <a:prstGeom prst="rect">
            <a:avLst/>
          </a:prstGeom>
          <a:ln>
            <a:noFill/>
          </a:ln>
          <a:effectLst>
            <a:softEdge rad="112500"/>
          </a:effectLst>
        </p:spPr>
      </p:pic>
    </p:spTree>
    <p:extLst>
      <p:ext uri="{BB962C8B-B14F-4D97-AF65-F5344CB8AC3E}">
        <p14:creationId xmlns:p14="http://schemas.microsoft.com/office/powerpoint/2010/main" val="239487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27804-A30C-301F-E5A2-22A43850F890}"/>
              </a:ext>
            </a:extLst>
          </p:cNvPr>
          <p:cNvSpPr>
            <a:spLocks noGrp="1"/>
          </p:cNvSpPr>
          <p:nvPr>
            <p:ph type="title"/>
          </p:nvPr>
        </p:nvSpPr>
        <p:spPr/>
        <p:txBody>
          <a:bodyPr>
            <a:normAutofit fontScale="90000"/>
          </a:bodyPr>
          <a:lstStyle/>
          <a:p>
            <a:r>
              <a:rPr lang="nb-NO" sz="4400">
                <a:solidFill>
                  <a:schemeClr val="tx1">
                    <a:lumMod val="75000"/>
                    <a:lumOff val="25000"/>
                  </a:schemeClr>
                </a:solidFill>
              </a:rPr>
              <a:t>Alt som vedgår ditt barn har betydning for vårt arbeid i barnehagen.</a:t>
            </a:r>
            <a:endParaRPr lang="nb-NO" dirty="0"/>
          </a:p>
        </p:txBody>
      </p:sp>
      <p:sp>
        <p:nvSpPr>
          <p:cNvPr id="3" name="Plassholder for innhold 2">
            <a:extLst>
              <a:ext uri="{FF2B5EF4-FFF2-40B4-BE49-F238E27FC236}">
                <a16:creationId xmlns:a16="http://schemas.microsoft.com/office/drawing/2014/main" id="{0E504E1D-F45C-58DD-5361-411A69A42B74}"/>
              </a:ext>
            </a:extLst>
          </p:cNvPr>
          <p:cNvSpPr>
            <a:spLocks noGrp="1"/>
          </p:cNvSpPr>
          <p:nvPr>
            <p:ph idx="1"/>
          </p:nvPr>
        </p:nvSpPr>
        <p:spPr/>
        <p:txBody>
          <a:bodyPr>
            <a:normAutofit lnSpcReduction="10000"/>
          </a:bodyPr>
          <a:lstStyle/>
          <a:p>
            <a:pPr>
              <a:lnSpc>
                <a:spcPct val="90000"/>
              </a:lnSpc>
            </a:pPr>
            <a:r>
              <a:rPr lang="nb-NO" sz="2000">
                <a:solidFill>
                  <a:schemeClr val="tx1">
                    <a:lumMod val="75000"/>
                    <a:lumOff val="25000"/>
                  </a:schemeClr>
                </a:solidFill>
              </a:rPr>
              <a:t>Vi tilbringer mange timer sammen med deres barn i løpet av uka. Vi er sammen med ditt barn når det er lykkelig, når det er trist, når det har vond, når det er sultent, når det er trett, når det ler, når det leker og i mange andre situasjoner.</a:t>
            </a:r>
          </a:p>
          <a:p>
            <a:pPr>
              <a:lnSpc>
                <a:spcPct val="90000"/>
              </a:lnSpc>
            </a:pPr>
            <a:r>
              <a:rPr lang="nb-NO" sz="2000">
                <a:solidFill>
                  <a:schemeClr val="tx1">
                    <a:lumMod val="75000"/>
                    <a:lumOff val="25000"/>
                  </a:schemeClr>
                </a:solidFill>
              </a:rPr>
              <a:t>Vi opplever av og til at vi mangler opplysninger hjemmefra som er viktige for at vi skal forstå hvordan deres barn har det og for å kunne ta oss av ditt barn best mulig.</a:t>
            </a:r>
          </a:p>
          <a:p>
            <a:pPr>
              <a:lnSpc>
                <a:spcPct val="90000"/>
              </a:lnSpc>
            </a:pPr>
            <a:r>
              <a:rPr lang="nb-NO" sz="2000">
                <a:solidFill>
                  <a:schemeClr val="tx1">
                    <a:lumMod val="75000"/>
                    <a:lumOff val="25000"/>
                  </a:schemeClr>
                </a:solidFill>
              </a:rPr>
              <a:t>Det er kanskje ikke alltid så lett å fortelle alt. Det kan være dere foreldre har en vanskelig periode, det kan være andre familiemedlemmer som har det vanskelig. Vi ønsker ikke og grave i deres liv, men deres barn opplever det som skjer og vi har behov for å vite ting for å kunne ta oss av deres barn på best mulig måte.</a:t>
            </a:r>
          </a:p>
          <a:p>
            <a:pPr>
              <a:lnSpc>
                <a:spcPct val="90000"/>
              </a:lnSpc>
            </a:pPr>
            <a:r>
              <a:rPr lang="nb-NO" sz="2000">
                <a:solidFill>
                  <a:schemeClr val="tx1">
                    <a:lumMod val="75000"/>
                    <a:lumOff val="25000"/>
                  </a:schemeClr>
                </a:solidFill>
              </a:rPr>
              <a:t>Be om fem minutter med styrer eller </a:t>
            </a:r>
            <a:r>
              <a:rPr lang="nb-NO">
                <a:solidFill>
                  <a:schemeClr val="tx1">
                    <a:lumMod val="75000"/>
                    <a:lumOff val="25000"/>
                  </a:schemeClr>
                </a:solidFill>
              </a:rPr>
              <a:t>en av </a:t>
            </a:r>
            <a:r>
              <a:rPr lang="nb-NO" sz="2000">
                <a:solidFill>
                  <a:schemeClr val="tx1">
                    <a:lumMod val="75000"/>
                    <a:lumOff val="25000"/>
                  </a:schemeClr>
                </a:solidFill>
              </a:rPr>
              <a:t>pedagogene i barnehagen eller send en mail hvis det er vanskelig å snakke om</a:t>
            </a:r>
            <a:r>
              <a:rPr lang="nb-NO" sz="2000">
                <a:solidFill>
                  <a:schemeClr val="tx1">
                    <a:lumMod val="75000"/>
                    <a:lumOff val="25000"/>
                  </a:schemeClr>
                </a:solidFill>
                <a:sym typeface="Wingdings" panose="05000000000000000000" pitchFamily="2" charset="2"/>
              </a:rPr>
              <a:t>.</a:t>
            </a:r>
            <a:r>
              <a:rPr lang="nb-NO" sz="2000">
                <a:solidFill>
                  <a:schemeClr val="tx1">
                    <a:lumMod val="75000"/>
                    <a:lumOff val="25000"/>
                  </a:schemeClr>
                </a:solidFill>
              </a:rPr>
              <a:t> </a:t>
            </a:r>
          </a:p>
          <a:p>
            <a:endParaRPr lang="nb-NO" dirty="0"/>
          </a:p>
        </p:txBody>
      </p:sp>
    </p:spTree>
    <p:extLst>
      <p:ext uri="{BB962C8B-B14F-4D97-AF65-F5344CB8AC3E}">
        <p14:creationId xmlns:p14="http://schemas.microsoft.com/office/powerpoint/2010/main" val="340104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4"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5" name="Group 35">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37" name="Oval 36">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9"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40" name="Oval 39">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41" name="Freeform: Shape 40">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43"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7187FBE7-0FB4-B862-0B62-A25DBC40124B}"/>
              </a:ext>
            </a:extLst>
          </p:cNvPr>
          <p:cNvSpPr>
            <a:spLocks noGrp="1"/>
          </p:cNvSpPr>
          <p:nvPr>
            <p:ph type="title"/>
          </p:nvPr>
        </p:nvSpPr>
        <p:spPr>
          <a:xfrm>
            <a:off x="457200" y="668049"/>
            <a:ext cx="5895581" cy="1325563"/>
          </a:xfrm>
        </p:spPr>
        <p:txBody>
          <a:bodyPr>
            <a:normAutofit fontScale="90000"/>
          </a:bodyPr>
          <a:lstStyle/>
          <a:p>
            <a:br>
              <a:rPr lang="nb-NO" sz="1100" b="0" i="0" u="sng" dirty="0">
                <a:effectLst/>
                <a:latin typeface="TT Norms Pro"/>
              </a:rPr>
            </a:br>
            <a:br>
              <a:rPr lang="nb-NO" sz="1100" b="0" i="0" u="sng" dirty="0">
                <a:effectLst/>
                <a:latin typeface="TT Norms Pro"/>
              </a:rPr>
            </a:br>
            <a:br>
              <a:rPr lang="nb-NO" sz="1100" b="0" i="0" u="sng" dirty="0">
                <a:effectLst/>
                <a:latin typeface="TT Norms Pro"/>
              </a:rPr>
            </a:br>
            <a:br>
              <a:rPr lang="nb-NO" sz="1100" b="0" i="0" u="sng" dirty="0">
                <a:effectLst/>
                <a:latin typeface="TT Norms Pro"/>
              </a:rPr>
            </a:br>
            <a:br>
              <a:rPr lang="nb-NO" sz="1100" b="0" i="0" u="sng" dirty="0">
                <a:effectLst/>
                <a:latin typeface="TT Norms Pro"/>
              </a:rPr>
            </a:br>
            <a:r>
              <a:rPr lang="nb-NO" sz="2000" b="0" i="0" u="sng" dirty="0">
                <a:effectLst/>
                <a:latin typeface="TT Norms Pro"/>
              </a:rPr>
              <a:t>Stavanger-barnehagen </a:t>
            </a:r>
            <a:r>
              <a:rPr lang="nb-NO" sz="2000" b="0" i="0" dirty="0">
                <a:effectLst/>
                <a:latin typeface="TT Norms Pro"/>
              </a:rPr>
              <a:t>har en felles kvalitetsplattform som er gjeldende for barnehagene i Stavanger. Ansatte i barnehagen skal være kompetente voksne som sikrer at barnet ditt blir sett og møtt hver dag. De ansatte vil legge til rette for ditt barns utvikling.</a:t>
            </a:r>
            <a:br>
              <a:rPr lang="nb-NO" sz="1100" b="0" i="0" dirty="0">
                <a:effectLst/>
                <a:latin typeface="TT Norms Pro"/>
              </a:rPr>
            </a:br>
            <a:br>
              <a:rPr lang="nb-NO" sz="1100" b="0" i="0" dirty="0">
                <a:effectLst/>
                <a:latin typeface="TT Norms Pro"/>
              </a:rPr>
            </a:br>
            <a:endParaRPr lang="nb-NO" sz="1100" dirty="0"/>
          </a:p>
        </p:txBody>
      </p:sp>
      <p:sp>
        <p:nvSpPr>
          <p:cNvPr id="3" name="Plassholder for innhold 2">
            <a:extLst>
              <a:ext uri="{FF2B5EF4-FFF2-40B4-BE49-F238E27FC236}">
                <a16:creationId xmlns:a16="http://schemas.microsoft.com/office/drawing/2014/main" id="{F6345A0F-2763-E846-6C4D-DA65D6C205F5}"/>
              </a:ext>
            </a:extLst>
          </p:cNvPr>
          <p:cNvSpPr>
            <a:spLocks noGrp="1"/>
          </p:cNvSpPr>
          <p:nvPr>
            <p:ph idx="1"/>
          </p:nvPr>
        </p:nvSpPr>
        <p:spPr>
          <a:xfrm>
            <a:off x="457200" y="2096713"/>
            <a:ext cx="5895581" cy="4080250"/>
          </a:xfrm>
        </p:spPr>
        <p:txBody>
          <a:bodyPr>
            <a:normAutofit/>
          </a:bodyPr>
          <a:lstStyle/>
          <a:p>
            <a:pPr>
              <a:buFont typeface="Courier New" panose="02070309020205020404" pitchFamily="49" charset="0"/>
              <a:buChar char="o"/>
            </a:pPr>
            <a:r>
              <a:rPr lang="nb-NO" dirty="0">
                <a:latin typeface="TT Norms Pro"/>
              </a:rPr>
              <a:t>Barnehagen deltar i lærende nettverk sammen med alle private barnehage i Stavanger, samarbeid mellom barnehagene, kommunen, PPT og UIS.</a:t>
            </a:r>
          </a:p>
          <a:p>
            <a:pPr>
              <a:buFont typeface="Courier New" panose="02070309020205020404" pitchFamily="49" charset="0"/>
              <a:buChar char="o"/>
            </a:pPr>
            <a:r>
              <a:rPr lang="nb-NO" dirty="0">
                <a:latin typeface="TT Norms Pro"/>
              </a:rPr>
              <a:t>Det skal tas opp tema som bygger på et faglig grunnlag med teori, veiledning og refleksjon rundt egen praksis. Dette er overliggende tema som med letthet skal kunne tas inn og tilpasses hver enkel barnehage.</a:t>
            </a:r>
          </a:p>
          <a:p>
            <a:pPr>
              <a:buFont typeface="Courier New" panose="02070309020205020404" pitchFamily="49" charset="0"/>
              <a:buChar char="o"/>
            </a:pPr>
            <a:r>
              <a:rPr lang="nb-NO" dirty="0">
                <a:latin typeface="TT Norms Pro"/>
              </a:rPr>
              <a:t>Alle barnehager deltar i et ressursteam hva alle styrere i hver bydel møtes sammen med PPT og hvor ulike tema på system tas opp.</a:t>
            </a:r>
          </a:p>
          <a:p>
            <a:pPr>
              <a:buFont typeface="Courier New" panose="02070309020205020404" pitchFamily="49" charset="0"/>
              <a:buChar char="o"/>
            </a:pPr>
            <a:endParaRPr lang="nb-NO" dirty="0">
              <a:latin typeface="TT Norms Pro"/>
            </a:endParaRPr>
          </a:p>
          <a:p>
            <a:pPr>
              <a:buFont typeface="Courier New" panose="02070309020205020404" pitchFamily="49" charset="0"/>
              <a:buChar char="o"/>
            </a:pPr>
            <a:endParaRPr lang="nb-NO" dirty="0">
              <a:latin typeface="TT Norms Pro"/>
            </a:endParaRPr>
          </a:p>
          <a:p>
            <a:endParaRPr lang="nb-NO" dirty="0"/>
          </a:p>
        </p:txBody>
      </p:sp>
      <p:pic>
        <p:nvPicPr>
          <p:cNvPr id="4" name="Bilde 3" descr="Et bilde som inneholder person, barn, jente, liten&#10;&#10;Automatisk generert beskrivelse">
            <a:extLst>
              <a:ext uri="{FF2B5EF4-FFF2-40B4-BE49-F238E27FC236}">
                <a16:creationId xmlns:a16="http://schemas.microsoft.com/office/drawing/2014/main" id="{236E25AD-D3EB-2368-F207-FCD5CF063B0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574" r="34176"/>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280818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7"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059"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061" name="Group 2060">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2062" name="Oval 2061">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064"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2065" name="Oval 2064">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2066" name="Freeform: Shape 2065">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068"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B6FC5708-3097-DFCB-9202-7D18F458BFF1}"/>
              </a:ext>
            </a:extLst>
          </p:cNvPr>
          <p:cNvSpPr>
            <a:spLocks noGrp="1"/>
          </p:cNvSpPr>
          <p:nvPr>
            <p:ph type="title"/>
          </p:nvPr>
        </p:nvSpPr>
        <p:spPr>
          <a:xfrm>
            <a:off x="457200" y="668049"/>
            <a:ext cx="5895581" cy="1325563"/>
          </a:xfrm>
        </p:spPr>
        <p:txBody>
          <a:bodyPr>
            <a:normAutofit/>
          </a:bodyPr>
          <a:lstStyle/>
          <a:p>
            <a:r>
              <a:rPr lang="nb-NO" sz="2800"/>
              <a:t>Husk navn i alle klær, sko, uteklær, støvler, luer, sokker og truser og leker.</a:t>
            </a:r>
          </a:p>
        </p:txBody>
      </p:sp>
      <p:sp>
        <p:nvSpPr>
          <p:cNvPr id="3" name="Plassholder for innhold 2">
            <a:extLst>
              <a:ext uri="{FF2B5EF4-FFF2-40B4-BE49-F238E27FC236}">
                <a16:creationId xmlns:a16="http://schemas.microsoft.com/office/drawing/2014/main" id="{8E3020FD-98A1-8468-5078-C832009DCFEA}"/>
              </a:ext>
            </a:extLst>
          </p:cNvPr>
          <p:cNvSpPr>
            <a:spLocks noGrp="1"/>
          </p:cNvSpPr>
          <p:nvPr>
            <p:ph idx="1"/>
          </p:nvPr>
        </p:nvSpPr>
        <p:spPr>
          <a:xfrm>
            <a:off x="457200" y="2096713"/>
            <a:ext cx="5895581" cy="4080250"/>
          </a:xfrm>
        </p:spPr>
        <p:txBody>
          <a:bodyPr>
            <a:normAutofit/>
          </a:bodyPr>
          <a:lstStyle/>
          <a:p>
            <a:r>
              <a:rPr lang="nb-NO" dirty="0"/>
              <a:t>Husk å merke alle barnas klær og leker</a:t>
            </a:r>
          </a:p>
          <a:p>
            <a:r>
              <a:rPr lang="nb-NO" dirty="0"/>
              <a:t>Vi har regnet ut at til sammen har barna mellom 500 og 600 enheter klær og leker med seg og det klarer vi dessverre ikke å holde styr på.</a:t>
            </a:r>
          </a:p>
          <a:p>
            <a:r>
              <a:rPr lang="nb-NO" dirty="0"/>
              <a:t>Noe kan forsvinne også med navn, men det meste dukker opp igjen.</a:t>
            </a:r>
          </a:p>
          <a:p>
            <a:endParaRPr lang="nb-NO" dirty="0"/>
          </a:p>
          <a:p>
            <a:r>
              <a:rPr lang="nb-NO" dirty="0"/>
              <a:t>NB: Husk at leker tas med i barnehagen på eget ansvar. Vi passer ikke på om de er inne eller ute eller om de forsvinner eller ødelegges. (For tiden er det ikke lov til å ha leker med i barnehagen)</a:t>
            </a:r>
          </a:p>
          <a:p>
            <a:endParaRPr lang="nb-NO" dirty="0"/>
          </a:p>
        </p:txBody>
      </p:sp>
      <p:pic>
        <p:nvPicPr>
          <p:cNvPr id="2052" name="Picture 4" descr="Blogg med inspirasjon, tips og triks | Askeladden Navnelapper">
            <a:extLst>
              <a:ext uri="{FF2B5EF4-FFF2-40B4-BE49-F238E27FC236}">
                <a16:creationId xmlns:a16="http://schemas.microsoft.com/office/drawing/2014/main" id="{0753FCAD-0DCE-2ED0-16D8-D77513DF4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93" r="13858" b="1"/>
          <a:stretch/>
        </p:blipFill>
        <p:spPr bwMode="auto">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Navnelapper - Klistrelapper 120 stykk">
            <a:extLst>
              <a:ext uri="{FF2B5EF4-FFF2-40B4-BE49-F238E27FC236}">
                <a16:creationId xmlns:a16="http://schemas.microsoft.com/office/drawing/2014/main" id="{128FB734-FEA4-6B94-5266-D0E9902BBF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334480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A89E417D-3877-310D-861A-6D6BB9FA0CDA}"/>
              </a:ext>
            </a:extLst>
          </p:cNvPr>
          <p:cNvSpPr txBox="1"/>
          <p:nvPr/>
        </p:nvSpPr>
        <p:spPr>
          <a:xfrm>
            <a:off x="1160207" y="1249149"/>
            <a:ext cx="6096000" cy="6222729"/>
          </a:xfrm>
          <a:prstGeom prst="rect">
            <a:avLst/>
          </a:prstGeom>
          <a:noFill/>
        </p:spPr>
        <p:txBody>
          <a:bodyPr wrap="square">
            <a:spAutoFit/>
          </a:bodyPr>
          <a:lstStyle/>
          <a:p>
            <a:r>
              <a:rPr lang="nb-NO" sz="1800" kern="100" dirty="0">
                <a:effectLst/>
                <a:latin typeface="Aptos" panose="020B0004020202020204" pitchFamily="34" charset="0"/>
                <a:ea typeface="Aptos" panose="020B0004020202020204" pitchFamily="34" charset="0"/>
                <a:cs typeface="Times New Roman" panose="02020603050405020304" pitchFamily="18" charset="0"/>
              </a:rPr>
              <a:t>I en av disse samlingene møtte vi på begrepet «Robuste barn», og dette er noe som virkelig har gitt oss et tema vi ønsker</a:t>
            </a:r>
            <a:r>
              <a:rPr lang="nb-NO" sz="1800" kern="100" dirty="0">
                <a:latin typeface="Aptos" panose="020B0004020202020204" pitchFamily="34" charset="0"/>
                <a:ea typeface="Aptos" panose="020B0004020202020204" pitchFamily="34" charset="0"/>
                <a:cs typeface="Times New Roman" panose="02020603050405020304" pitchFamily="18" charset="0"/>
              </a:rPr>
              <a:t> </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å jobbe med.</a:t>
            </a:r>
          </a:p>
          <a:p>
            <a:endParaRPr lang="nb-NO"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 Barna blir ikke robuste av at vi i barnehagen jobber med dette alene – her må vi stå sammen og faktisk er den største jobben her deres</a:t>
            </a:r>
            <a:r>
              <a:rPr lang="nb-NO" sz="1800" kern="100" dirty="0">
                <a:effectLst/>
                <a:latin typeface="Segoe UI Emoji" panose="020B0502040204020203" pitchFamily="34" charset="0"/>
                <a:ea typeface="Aptos" panose="020B0004020202020204" pitchFamily="34" charset="0"/>
                <a:cs typeface="Times New Roman" panose="02020603050405020304" pitchFamily="18" charset="0"/>
                <a:sym typeface="Segoe UI Emoji" panose="020B0502040204020203" pitchFamily="34" charset="0"/>
              </a:rPr>
              <a: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Vi vil nok ta opp dette tema flere ganger både sammen med dere og i personalet, men i dag vil jeg bare begynne å pirke litt i begrepet i håp om å skape nysgjerrighet og noen tanker rundt hvordan vi kan få robuste barn.</a:t>
            </a:r>
          </a:p>
          <a:p>
            <a:pPr>
              <a:lnSpc>
                <a:spcPct val="115000"/>
              </a:lnSpc>
              <a:spcAft>
                <a:spcPts val="800"/>
              </a:spcAft>
            </a:pPr>
            <a:r>
              <a:rPr lang="nb-NO" kern="100" dirty="0">
                <a:latin typeface="Aptos" panose="020B0004020202020204" pitchFamily="34" charset="0"/>
                <a:ea typeface="Aptos" panose="020B0004020202020204" pitchFamily="34" charset="0"/>
                <a:cs typeface="Times New Roman" panose="02020603050405020304" pitchFamily="18" charset="0"/>
              </a:rPr>
              <a:t>Vi delte en podkast og noen artikler om dette tema i vår. Etter dette møtet vil vi legge dette ut igjen og oppfordrer dere som foreldre å høre/lese dette.</a:t>
            </a:r>
          </a:p>
          <a:p>
            <a:pPr>
              <a:lnSpc>
                <a:spcPct val="115000"/>
              </a:lnSpc>
              <a:spcAft>
                <a:spcPts val="800"/>
              </a:spcAft>
            </a:pPr>
            <a:r>
              <a:rPr lang="nb-NO" sz="18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Hvorfor et dette et tema vi brenner sånn for?</a:t>
            </a:r>
          </a:p>
          <a:p>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kern="100" dirty="0">
              <a:latin typeface="Aptos" panose="020B0004020202020204" pitchFamily="34" charset="0"/>
              <a:ea typeface="Aptos" panose="020B0004020202020204" pitchFamily="34" charset="0"/>
              <a:cs typeface="Times New Roman" panose="02020603050405020304" pitchFamily="18" charset="0"/>
            </a:endParaRPr>
          </a:p>
          <a:p>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9273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BOMULLSBARN: Bomullsbarn kjennetegnes av at de har foreldre som pakker dem inn og skåner dem for motgang og ubehagelige følelser.">
            <a:extLst>
              <a:ext uri="{FF2B5EF4-FFF2-40B4-BE49-F238E27FC236}">
                <a16:creationId xmlns:a16="http://schemas.microsoft.com/office/drawing/2014/main" id="{E8A96551-095B-77B2-52B3-39C0925912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5236" y="682995"/>
            <a:ext cx="4068458" cy="3272436"/>
          </a:xfrm>
          <a:prstGeom prst="rect">
            <a:avLst/>
          </a:prstGeom>
          <a:noFill/>
          <a:ln>
            <a:noFill/>
          </a:ln>
        </p:spPr>
      </p:pic>
      <p:sp>
        <p:nvSpPr>
          <p:cNvPr id="4" name="TekstSylinder 3">
            <a:extLst>
              <a:ext uri="{FF2B5EF4-FFF2-40B4-BE49-F238E27FC236}">
                <a16:creationId xmlns:a16="http://schemas.microsoft.com/office/drawing/2014/main" id="{DF06FF61-45D4-A5F9-1D9B-D07DD540B68B}"/>
              </a:ext>
            </a:extLst>
          </p:cNvPr>
          <p:cNvSpPr txBox="1"/>
          <p:nvPr/>
        </p:nvSpPr>
        <p:spPr>
          <a:xfrm>
            <a:off x="1070688" y="4240302"/>
            <a:ext cx="6097554" cy="1669047"/>
          </a:xfrm>
          <a:prstGeom prst="rect">
            <a:avLst/>
          </a:prstGeom>
          <a:noFill/>
        </p:spPr>
        <p:txBody>
          <a:bodyPr wrap="square">
            <a:spAutoFit/>
          </a:bodyPr>
          <a:lstStyle/>
          <a:p>
            <a:pPr>
              <a:lnSpc>
                <a:spcPct val="115000"/>
              </a:lnSpc>
              <a:spcAft>
                <a:spcPts val="800"/>
              </a:spcAft>
            </a:pPr>
            <a:r>
              <a:rPr lang="nb-NO" sz="1800" kern="100" dirty="0">
                <a:solidFill>
                  <a:schemeClr val="bg1"/>
                </a:solidFill>
                <a:effectLst/>
                <a:latin typeface="Merriweather" panose="00000500000000000000" pitchFamily="2" charset="0"/>
                <a:ea typeface="Aptos" panose="020B0004020202020204" pitchFamily="34" charset="0"/>
                <a:cs typeface="Times New Roman" panose="02020603050405020304" pitchFamily="18" charset="0"/>
              </a:rPr>
              <a:t>– </a:t>
            </a:r>
            <a:r>
              <a:rPr lang="nb-NO" sz="1800" kern="100" dirty="0">
                <a:solidFill>
                  <a:schemeClr val="bg1"/>
                </a:solidFill>
                <a:effectLst/>
                <a:ea typeface="Aptos" panose="020B0004020202020204" pitchFamily="34" charset="0"/>
                <a:cs typeface="Times New Roman" panose="02020603050405020304" pitchFamily="18" charset="0"/>
              </a:rPr>
              <a:t>Bomullsbarn kjennetegnes først og fremst av at de har foreldre som pakker dem inn og av ulike grunner skåner dem for motgang og ubehagelige følelser. I stedet for at foreldrene står sammen med barna gjennom motgangen eller det som er vondt, tar de</a:t>
            </a:r>
            <a:r>
              <a:rPr lang="nb-NO" sz="1600" kern="100" dirty="0">
                <a:solidFill>
                  <a:schemeClr val="bg1"/>
                </a:solidFill>
                <a:ea typeface="Aptos" panose="020B0004020202020204" pitchFamily="34" charset="0"/>
                <a:cs typeface="Times New Roman" panose="02020603050405020304" pitchFamily="18" charset="0"/>
              </a:rPr>
              <a:t> bort </a:t>
            </a:r>
            <a:r>
              <a:rPr lang="nb-NO" sz="1800" kern="100" dirty="0">
                <a:solidFill>
                  <a:schemeClr val="bg1"/>
                </a:solidFill>
                <a:effectLst/>
                <a:ea typeface="Aptos" panose="020B0004020202020204" pitchFamily="34" charset="0"/>
                <a:cs typeface="Times New Roman" panose="02020603050405020304" pitchFamily="18" charset="0"/>
              </a:rPr>
              <a:t>motgangen og grunnene til smerten.</a:t>
            </a:r>
            <a:endParaRPr lang="nb-NO" sz="1600" kern="100" dirty="0">
              <a:solidFill>
                <a:schemeClr val="bg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3758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299730-0437-FA88-9FC9-9D1644CD8C11}"/>
              </a:ext>
            </a:extLst>
          </p:cNvPr>
          <p:cNvSpPr>
            <a:spLocks noGrp="1"/>
          </p:cNvSpPr>
          <p:nvPr>
            <p:ph type="title"/>
          </p:nvPr>
        </p:nvSpPr>
        <p:spPr/>
        <p:txBody>
          <a:bodyPr>
            <a:normAutofit/>
          </a:bodyPr>
          <a:lstStyle/>
          <a:p>
            <a:r>
              <a:rPr lang="nb-NO" sz="8000" dirty="0">
                <a:latin typeface="Berlin Sans FB Demi" panose="020E0802020502020306" pitchFamily="34" charset="0"/>
              </a:rPr>
              <a:t>ROBUSTE BARN</a:t>
            </a:r>
          </a:p>
        </p:txBody>
      </p:sp>
      <p:sp>
        <p:nvSpPr>
          <p:cNvPr id="4" name="TekstSylinder 3">
            <a:extLst>
              <a:ext uri="{FF2B5EF4-FFF2-40B4-BE49-F238E27FC236}">
                <a16:creationId xmlns:a16="http://schemas.microsoft.com/office/drawing/2014/main" id="{12657AE9-AB35-2B1B-FD86-89B262829444}"/>
              </a:ext>
            </a:extLst>
          </p:cNvPr>
          <p:cNvSpPr txBox="1"/>
          <p:nvPr/>
        </p:nvSpPr>
        <p:spPr>
          <a:xfrm>
            <a:off x="1235676" y="2912864"/>
            <a:ext cx="6352240" cy="3007170"/>
          </a:xfrm>
          <a:prstGeom prst="rect">
            <a:avLst/>
          </a:prstGeom>
          <a:noFill/>
        </p:spPr>
        <p:txBody>
          <a:bodyPr wrap="square">
            <a:spAutoFit/>
          </a:bodyPr>
          <a:lstStyle/>
          <a:p>
            <a:pPr>
              <a:lnSpc>
                <a:spcPct val="115000"/>
              </a:lnSpc>
              <a:spcAft>
                <a:spcPts val="800"/>
              </a:spcAft>
            </a:pPr>
            <a:r>
              <a:rPr lang="nb-NO" sz="40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Robust =motstandsdyktig</a:t>
            </a:r>
          </a:p>
          <a:p>
            <a:pPr>
              <a:lnSpc>
                <a:spcPct val="115000"/>
              </a:lnSpc>
              <a:spcAft>
                <a:spcPts val="800"/>
              </a:spcAft>
            </a:pPr>
            <a:r>
              <a:rPr lang="nb-NO" sz="4800" kern="100" dirty="0">
                <a:effectLst/>
                <a:latin typeface="Aptos" panose="020B0004020202020204" pitchFamily="34" charset="0"/>
                <a:ea typeface="Aptos" panose="020B0004020202020204" pitchFamily="34" charset="0"/>
                <a:cs typeface="Times New Roman" panose="02020603050405020304" pitchFamily="18" charset="0"/>
              </a:rPr>
              <a:t>- evnen til å stå i vanskelige situasjoner. </a:t>
            </a:r>
          </a:p>
          <a:p>
            <a:pPr>
              <a:lnSpc>
                <a:spcPct val="115000"/>
              </a:lnSpc>
              <a:spcAft>
                <a:spcPts val="800"/>
              </a:spcAft>
            </a:pPr>
            <a:endParaRPr lang="nb-NO"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42213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4E96F30-C5A9-E7C1-6B8F-269FC2D77521}"/>
              </a:ext>
            </a:extLst>
          </p:cNvPr>
          <p:cNvSpPr txBox="1"/>
          <p:nvPr/>
        </p:nvSpPr>
        <p:spPr>
          <a:xfrm>
            <a:off x="1527889" y="2726252"/>
            <a:ext cx="6097554" cy="1032270"/>
          </a:xfrm>
          <a:prstGeom prst="rect">
            <a:avLst/>
          </a:prstGeom>
          <a:noFill/>
        </p:spPr>
        <p:txBody>
          <a:bodyPr wrap="square">
            <a:spAutoFit/>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Som foreldre skal vi ta barnas følelsesuttrykk på alvor og møte barna i situasjonen. Et følelsesuttrykk er en gave til dere foreldre til å gi barna trygghet og tro på seg selv.</a:t>
            </a:r>
          </a:p>
        </p:txBody>
      </p:sp>
    </p:spTree>
    <p:extLst>
      <p:ext uri="{BB962C8B-B14F-4D97-AF65-F5344CB8AC3E}">
        <p14:creationId xmlns:p14="http://schemas.microsoft.com/office/powerpoint/2010/main" val="31960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96696F-7414-EAB3-AA35-766FC06A2A10}"/>
              </a:ext>
            </a:extLst>
          </p:cNvPr>
          <p:cNvSpPr>
            <a:spLocks noGrp="1"/>
          </p:cNvSpPr>
          <p:nvPr>
            <p:ph type="title"/>
          </p:nvPr>
        </p:nvSpPr>
        <p:spPr/>
        <p:txBody>
          <a:bodyPr>
            <a:normAutofit fontScale="90000"/>
          </a:bodyPr>
          <a:lstStyle/>
          <a:p>
            <a:pPr>
              <a:lnSpc>
                <a:spcPct val="100000"/>
              </a:lnSpc>
            </a:pP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latin typeface="Aptos" panose="020B0004020202020204" pitchFamily="34" charset="0"/>
                <a:ea typeface="Aptos" panose="020B0004020202020204" pitchFamily="34" charset="0"/>
                <a:cs typeface="Times New Roman" panose="02020603050405020304" pitchFamily="18" charset="0"/>
              </a:rPr>
            </a:br>
            <a:br>
              <a:rPr lang="nb-NO" sz="1800" kern="100" dirty="0">
                <a:latin typeface="Aptos" panose="020B0004020202020204" pitchFamily="34" charset="0"/>
                <a:ea typeface="Aptos" panose="020B0004020202020204" pitchFamily="34" charset="0"/>
                <a:cs typeface="Times New Roman" panose="02020603050405020304" pitchFamily="18" charset="0"/>
              </a:rPr>
            </a:br>
            <a:br>
              <a:rPr lang="nb-NO" sz="1800" kern="100" dirty="0">
                <a:latin typeface="Aptos" panose="020B0004020202020204" pitchFamily="34" charset="0"/>
                <a:ea typeface="Aptos" panose="020B0004020202020204" pitchFamily="34" charset="0"/>
                <a:cs typeface="Times New Roman" panose="02020603050405020304" pitchFamily="18" charset="0"/>
              </a:rPr>
            </a:br>
            <a:br>
              <a:rPr lang="nb-NO" sz="1800" kern="100" dirty="0">
                <a:latin typeface="Aptos" panose="020B0004020202020204" pitchFamily="34" charset="0"/>
                <a:ea typeface="Aptos" panose="020B0004020202020204" pitchFamily="34" charset="0"/>
                <a:cs typeface="Times New Roman" panose="02020603050405020304" pitchFamily="18" charset="0"/>
              </a:rPr>
            </a:br>
            <a:r>
              <a:rPr lang="nb-NO" sz="1800" kern="100" dirty="0">
                <a:latin typeface="Aptos" panose="020B0004020202020204" pitchFamily="34" charset="0"/>
                <a:ea typeface="Aptos" panose="020B0004020202020204" pitchFamily="34" charset="0"/>
                <a:cs typeface="Times New Roman" panose="02020603050405020304" pitchFamily="18" charset="0"/>
              </a:rPr>
              <a:t> </a:t>
            </a:r>
            <a:br>
              <a:rPr lang="nb-NO" sz="1800" kern="100" dirty="0">
                <a:latin typeface="Aptos" panose="020B0004020202020204" pitchFamily="34" charset="0"/>
                <a:ea typeface="Aptos" panose="020B0004020202020204" pitchFamily="34" charset="0"/>
                <a:cs typeface="Times New Roman" panose="02020603050405020304" pitchFamily="18" charset="0"/>
              </a:rPr>
            </a:br>
            <a:br>
              <a:rPr lang="nb-NO" sz="1800" kern="100" dirty="0">
                <a:latin typeface="Aptos" panose="020B0004020202020204" pitchFamily="34" charset="0"/>
                <a:ea typeface="Aptos" panose="020B0004020202020204" pitchFamily="34" charset="0"/>
                <a:cs typeface="Times New Roman" panose="02020603050405020304" pitchFamily="18" charset="0"/>
              </a:rPr>
            </a:br>
            <a:br>
              <a:rPr lang="nb-NO" sz="1800" kern="100" dirty="0">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r>
              <a:rPr lang="nb-NO" sz="1800" kern="100" dirty="0">
                <a:effectLst/>
                <a:latin typeface="Aptos" panose="020B0004020202020204" pitchFamily="34" charset="0"/>
                <a:ea typeface="Aptos" panose="020B0004020202020204" pitchFamily="34" charset="0"/>
                <a:cs typeface="Times New Roman" panose="02020603050405020304" pitchFamily="18" charset="0"/>
              </a:rPr>
              <a:t>Mange av dagens barn møter en oppdragelse som verner dem mot helt normale livserfaringer. Når barna møter nederlag eller frustrasjon vil vi verne dem mot de vonde følelsene</a:t>
            </a:r>
            <a:r>
              <a:rPr lang="nb-NO" sz="1800" kern="100" dirty="0">
                <a:latin typeface="Aptos" panose="020B0004020202020204" pitchFamily="34" charset="0"/>
                <a:ea typeface="Aptos" panose="020B0004020202020204" pitchFamily="34" charset="0"/>
                <a:cs typeface="Times New Roman" panose="02020603050405020304" pitchFamily="18" charset="0"/>
              </a:rPr>
              <a:t> og </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trøste dem.</a:t>
            </a:r>
            <a:br>
              <a:rPr lang="nb-NO" sz="1800" kern="100" dirty="0">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r>
              <a:rPr lang="nb-NO" sz="1800" kern="100" dirty="0">
                <a:effectLst/>
                <a:latin typeface="Aptos" panose="020B0004020202020204" pitchFamily="34" charset="0"/>
                <a:ea typeface="Aptos" panose="020B0004020202020204" pitchFamily="34" charset="0"/>
                <a:cs typeface="Times New Roman" panose="02020603050405020304" pitchFamily="18" charset="0"/>
              </a:rPr>
              <a:t>HVA LÆRER BARNA AV DET?</a:t>
            </a: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endParaRPr lang="nb-NO" sz="1800" dirty="0"/>
          </a:p>
        </p:txBody>
      </p:sp>
      <p:sp>
        <p:nvSpPr>
          <p:cNvPr id="3" name="Plassholder for innhold 2">
            <a:extLst>
              <a:ext uri="{FF2B5EF4-FFF2-40B4-BE49-F238E27FC236}">
                <a16:creationId xmlns:a16="http://schemas.microsoft.com/office/drawing/2014/main" id="{6788B515-5808-6BD2-7B1D-636DF7839179}"/>
              </a:ext>
            </a:extLst>
          </p:cNvPr>
          <p:cNvSpPr>
            <a:spLocks noGrp="1"/>
          </p:cNvSpPr>
          <p:nvPr>
            <p:ph idx="1"/>
          </p:nvPr>
        </p:nvSpPr>
        <p:spPr/>
        <p:txBody>
          <a:bodyPr/>
          <a:lstStyle/>
          <a:p>
            <a:r>
              <a:rPr lang="nb-NO" sz="2000" kern="100" dirty="0">
                <a:latin typeface="Aptos" panose="020B0004020202020204" pitchFamily="34" charset="0"/>
                <a:ea typeface="Aptos" panose="020B0004020202020204" pitchFamily="34" charset="0"/>
                <a:cs typeface="Times New Roman" panose="02020603050405020304" pitchFamily="18" charset="0"/>
              </a:rPr>
              <a:t>Det vi kan gjøre er å </a:t>
            </a:r>
            <a:r>
              <a:rPr lang="nb-NO" sz="2000" kern="100" dirty="0">
                <a:effectLst/>
                <a:latin typeface="Aptos" panose="020B0004020202020204" pitchFamily="34" charset="0"/>
                <a:ea typeface="Aptos" panose="020B0004020202020204" pitchFamily="34" charset="0"/>
                <a:cs typeface="Times New Roman" panose="02020603050405020304" pitchFamily="18" charset="0"/>
              </a:rPr>
              <a:t> støtte dem gjennom opplevelsen/situasjonen</a:t>
            </a:r>
            <a:endParaRPr lang="nb-NO" kern="100" dirty="0">
              <a:effectLst/>
              <a:latin typeface="Aptos" panose="020B0004020202020204" pitchFamily="34" charset="0"/>
              <a:ea typeface="Aptos" panose="020B0004020202020204" pitchFamily="34" charset="0"/>
              <a:cs typeface="Times New Roman" panose="02020603050405020304" pitchFamily="18" charset="0"/>
            </a:endParaRPr>
          </a:p>
          <a:p>
            <a:r>
              <a:rPr lang="nb-NO" sz="2000" kern="100" dirty="0">
                <a:latin typeface="Aptos" panose="020B0004020202020204" pitchFamily="34" charset="0"/>
                <a:ea typeface="Aptos" panose="020B0004020202020204" pitchFamily="34" charset="0"/>
                <a:cs typeface="Times New Roman" panose="02020603050405020304" pitchFamily="18" charset="0"/>
              </a:rPr>
              <a:t> stå sammen med barna, vis forståelse, </a:t>
            </a:r>
          </a:p>
          <a:p>
            <a:r>
              <a:rPr lang="nb-NO" sz="2000" kern="100" dirty="0">
                <a:latin typeface="Aptos" panose="020B0004020202020204" pitchFamily="34" charset="0"/>
                <a:ea typeface="Aptos" panose="020B0004020202020204" pitchFamily="34" charset="0"/>
                <a:cs typeface="Times New Roman" panose="02020603050405020304" pitchFamily="18" charset="0"/>
              </a:rPr>
              <a:t>bekreft samtidig at det er helt greit og det går bra og sånn opplever alle noen ganger.</a:t>
            </a:r>
          </a:p>
          <a:p>
            <a:r>
              <a:rPr lang="nb-NO" kern="100" dirty="0">
                <a:latin typeface="Aptos" panose="020B0004020202020204" pitchFamily="34" charset="0"/>
                <a:cs typeface="Times New Roman" panose="02020603050405020304" pitchFamily="18" charset="0"/>
              </a:rPr>
              <a:t>Vi kan bekrefte at dette har jeg også opplevd, men det gikk godt.</a:t>
            </a:r>
          </a:p>
          <a:p>
            <a:r>
              <a:rPr lang="nb-NO" kern="100" dirty="0">
                <a:latin typeface="Aptos" panose="020B0004020202020204" pitchFamily="34" charset="0"/>
                <a:cs typeface="Times New Roman" panose="02020603050405020304" pitchFamily="18" charset="0"/>
              </a:rPr>
              <a:t>Vi kan styrke barnas robusthet.</a:t>
            </a:r>
          </a:p>
          <a:p>
            <a:pPr marL="0" indent="0">
              <a:buNone/>
            </a:pPr>
            <a:endParaRPr lang="nb-NO" kern="100" dirty="0">
              <a:latin typeface="Aptos" panose="020B0004020202020204" pitchFamily="34" charset="0"/>
              <a:cs typeface="Times New Roman" panose="02020603050405020304" pitchFamily="18" charset="0"/>
            </a:endParaRPr>
          </a:p>
          <a:p>
            <a:endParaRPr lang="nb-NO"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565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5CE1F-24AF-465D-047A-D152D1823CB9}"/>
              </a:ext>
            </a:extLst>
          </p:cNvPr>
          <p:cNvSpPr>
            <a:spLocks noGrp="1"/>
          </p:cNvSpPr>
          <p:nvPr>
            <p:ph type="title"/>
          </p:nvPr>
        </p:nvSpPr>
        <p:spPr/>
        <p:txBody>
          <a:bodyPr/>
          <a:lstStyle/>
          <a:p>
            <a:r>
              <a:rPr lang="nb-NO" dirty="0"/>
              <a:t>To måter å reagere på i møte med barnet </a:t>
            </a:r>
          </a:p>
        </p:txBody>
      </p:sp>
      <p:sp>
        <p:nvSpPr>
          <p:cNvPr id="3" name="Plassholder for innhold 2">
            <a:extLst>
              <a:ext uri="{FF2B5EF4-FFF2-40B4-BE49-F238E27FC236}">
                <a16:creationId xmlns:a16="http://schemas.microsoft.com/office/drawing/2014/main" id="{77637F3E-6993-9FEB-C0D4-A8946804B337}"/>
              </a:ext>
            </a:extLst>
          </p:cNvPr>
          <p:cNvSpPr>
            <a:spLocks noGrp="1"/>
          </p:cNvSpPr>
          <p:nvPr>
            <p:ph sz="half" idx="1"/>
          </p:nvPr>
        </p:nvSpPr>
        <p:spPr>
          <a:xfrm>
            <a:off x="457200" y="2341329"/>
            <a:ext cx="5562600" cy="2379961"/>
          </a:xfrm>
        </p:spPr>
        <p:txBody>
          <a:bodyPr/>
          <a:lstStyle/>
          <a:p>
            <a:r>
              <a:rPr lang="nb-NO" sz="1800" kern="100" dirty="0">
                <a:effectLst/>
                <a:latin typeface="Aptos" panose="020B0004020202020204" pitchFamily="34" charset="0"/>
                <a:ea typeface="Aptos" panose="020B0004020202020204" pitchFamily="34" charset="0"/>
                <a:cs typeface="Times New Roman" panose="02020603050405020304" pitchFamily="18" charset="0"/>
              </a:rPr>
              <a:t>Fikk du ikke være med å leke? </a:t>
            </a:r>
          </a:p>
          <a:p>
            <a:endParaRPr lang="nb-NO" sz="1800" kern="100" dirty="0">
              <a:latin typeface="Aptos" panose="020B0004020202020204" pitchFamily="34" charset="0"/>
              <a:ea typeface="Aptos" panose="020B0004020202020204" pitchFamily="34" charset="0"/>
              <a:cs typeface="Times New Roman" panose="02020603050405020304" pitchFamily="18" charset="0"/>
            </a:endParaRPr>
          </a:p>
          <a:p>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Ååååå</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stakkars deg, jeg forstår at du har det vondt nå Jeg skal ringe foreldrene til de andre å si at de må snakke med barna sine slik at du får være med neste gang. Det var ikke greit.</a:t>
            </a:r>
          </a:p>
          <a:p>
            <a:endParaRPr lang="nb-NO"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b-NO" dirty="0"/>
          </a:p>
        </p:txBody>
      </p:sp>
      <p:sp>
        <p:nvSpPr>
          <p:cNvPr id="4" name="Plassholder for innhold 3">
            <a:extLst>
              <a:ext uri="{FF2B5EF4-FFF2-40B4-BE49-F238E27FC236}">
                <a16:creationId xmlns:a16="http://schemas.microsoft.com/office/drawing/2014/main" id="{05BD587B-1275-49E7-0D25-1186673F8867}"/>
              </a:ext>
            </a:extLst>
          </p:cNvPr>
          <p:cNvSpPr>
            <a:spLocks noGrp="1"/>
          </p:cNvSpPr>
          <p:nvPr>
            <p:ph sz="half" idx="2"/>
          </p:nvPr>
        </p:nvSpPr>
        <p:spPr>
          <a:xfrm>
            <a:off x="6172200" y="2341329"/>
            <a:ext cx="4736534" cy="2256881"/>
          </a:xfrm>
        </p:spPr>
        <p:txBody>
          <a:bodyPr/>
          <a:lstStyle/>
          <a:p>
            <a:r>
              <a:rPr lang="nb-NO" sz="1800" kern="100" dirty="0">
                <a:effectLst/>
                <a:latin typeface="Aptos" panose="020B0004020202020204" pitchFamily="34" charset="0"/>
                <a:ea typeface="Aptos" panose="020B0004020202020204" pitchFamily="34" charset="0"/>
                <a:cs typeface="Times New Roman" panose="02020603050405020304" pitchFamily="18" charset="0"/>
              </a:rPr>
              <a:t>Fikk du ikke være med å leke?</a:t>
            </a:r>
          </a:p>
          <a:p>
            <a:endParaRPr lang="nb-NO" sz="1800" kern="100" dirty="0">
              <a:latin typeface="Aptos" panose="020B0004020202020204" pitchFamily="34" charset="0"/>
              <a:ea typeface="Aptos" panose="020B0004020202020204" pitchFamily="34" charset="0"/>
              <a:cs typeface="Times New Roman" panose="02020603050405020304" pitchFamily="18" charset="0"/>
            </a:endParaRPr>
          </a:p>
          <a:p>
            <a:r>
              <a:rPr lang="nb-NO" sz="1800" kern="100" dirty="0">
                <a:effectLst/>
                <a:latin typeface="Aptos" panose="020B0004020202020204" pitchFamily="34" charset="0"/>
                <a:ea typeface="Aptos" panose="020B0004020202020204" pitchFamily="34" charset="0"/>
                <a:cs typeface="Times New Roman" panose="02020603050405020304" pitchFamily="18" charset="0"/>
              </a:rPr>
              <a:t> Det var kjedelig, men sånn kan skje. Det har skjedd med meg også, jeg vet at det går fint.  Neste gang får du sikkert være med å leke eller kanskje det er noen andre du kan leke med?</a:t>
            </a:r>
          </a:p>
          <a:p>
            <a:endParaRPr lang="nb-NO" dirty="0"/>
          </a:p>
        </p:txBody>
      </p:sp>
      <p:sp>
        <p:nvSpPr>
          <p:cNvPr id="6" name="TekstSylinder 5">
            <a:extLst>
              <a:ext uri="{FF2B5EF4-FFF2-40B4-BE49-F238E27FC236}">
                <a16:creationId xmlns:a16="http://schemas.microsoft.com/office/drawing/2014/main" id="{E9163D56-F2E9-F00D-DE81-B0271BAB5D0B}"/>
              </a:ext>
            </a:extLst>
          </p:cNvPr>
          <p:cNvSpPr txBox="1"/>
          <p:nvPr/>
        </p:nvSpPr>
        <p:spPr>
          <a:xfrm>
            <a:off x="2971023" y="4679748"/>
            <a:ext cx="6097554" cy="1477328"/>
          </a:xfrm>
          <a:prstGeom prst="rect">
            <a:avLst/>
          </a:prstGeom>
          <a:noFill/>
        </p:spPr>
        <p:txBody>
          <a:bodyPr wrap="square">
            <a:spAutoFit/>
          </a:bodyPr>
          <a:lstStyle/>
          <a:p>
            <a:r>
              <a:rPr lang="nb-NO" sz="1800" i="1"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Warholm (Psykolog) mener det også handler om hvordan vi møter barna i de situasjonene hvor vi tenker at vi skal beskytte dem mot det som skjer. Og så ender vi opp med å gjøre det mer dramatisk og skummelt enn det trenger å være</a:t>
            </a:r>
            <a:r>
              <a:rPr lang="nb-NO" sz="1800" kern="100" dirty="0">
                <a:solidFill>
                  <a:srgbClr val="333333"/>
                </a:solidFill>
                <a:effectLst/>
                <a:latin typeface="Merriweather" panose="00000500000000000000" pitchFamily="2" charset="0"/>
                <a:ea typeface="Aptos" panose="020B0004020202020204" pitchFamily="34" charset="0"/>
                <a:cs typeface="Times New Roman" panose="02020603050405020304" pitchFamily="18" charset="0"/>
              </a:rPr>
              <a:t>. (Warholm, forskning.no)</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556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74280F7-820D-43DE-BE07-57E20B271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43D3F524-3DA9-4E34-A8AE-A379EB7486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2168" y="-1"/>
            <a:ext cx="4782385" cy="4928295"/>
            <a:chOff x="6992168" y="-1"/>
            <a:chExt cx="4782385" cy="4928295"/>
          </a:xfrm>
        </p:grpSpPr>
        <p:sp>
          <p:nvSpPr>
            <p:cNvPr id="14" name="Oval 13">
              <a:extLst>
                <a:ext uri="{FF2B5EF4-FFF2-40B4-BE49-F238E27FC236}">
                  <a16:creationId xmlns:a16="http://schemas.microsoft.com/office/drawing/2014/main" id="{D0C41165-16A0-480D-9245-506F037DB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66507"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15" name="Freeform: Shape 14">
              <a:extLst>
                <a:ext uri="{FF2B5EF4-FFF2-40B4-BE49-F238E27FC236}">
                  <a16:creationId xmlns:a16="http://schemas.microsoft.com/office/drawing/2014/main" id="{97C10C25-DA7C-4D85-855D-B65F31AE0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751"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30BA5A8-3EAB-405A-ABF2-D024B045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19737" y="-1"/>
              <a:ext cx="3443554" cy="1516699"/>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7" name="Oval 16">
              <a:extLst>
                <a:ext uri="{FF2B5EF4-FFF2-40B4-BE49-F238E27FC236}">
                  <a16:creationId xmlns:a16="http://schemas.microsoft.com/office/drawing/2014/main" id="{72C27D89-A6A3-48F1-936E-4E0341BD7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92168"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tel 1">
            <a:extLst>
              <a:ext uri="{FF2B5EF4-FFF2-40B4-BE49-F238E27FC236}">
                <a16:creationId xmlns:a16="http://schemas.microsoft.com/office/drawing/2014/main" id="{DBD950AC-E1BB-0EF5-9156-E8A881A01D75}"/>
              </a:ext>
            </a:extLst>
          </p:cNvPr>
          <p:cNvSpPr>
            <a:spLocks noGrp="1"/>
          </p:cNvSpPr>
          <p:nvPr>
            <p:ph type="title"/>
          </p:nvPr>
        </p:nvSpPr>
        <p:spPr>
          <a:xfrm>
            <a:off x="457200" y="668049"/>
            <a:ext cx="7685037" cy="1325563"/>
          </a:xfrm>
        </p:spPr>
        <p:txBody>
          <a:bodyPr>
            <a:normAutofit/>
          </a:bodyPr>
          <a:lstStyle/>
          <a:p>
            <a:r>
              <a:rPr lang="nb-NO" dirty="0"/>
              <a:t>Tema i barnehagen 2024/2025</a:t>
            </a:r>
          </a:p>
        </p:txBody>
      </p:sp>
      <p:sp>
        <p:nvSpPr>
          <p:cNvPr id="3" name="Plassholder for innhold 2">
            <a:extLst>
              <a:ext uri="{FF2B5EF4-FFF2-40B4-BE49-F238E27FC236}">
                <a16:creationId xmlns:a16="http://schemas.microsoft.com/office/drawing/2014/main" id="{7BCA2F0A-C334-D93C-983D-460AED7E2CF7}"/>
              </a:ext>
            </a:extLst>
          </p:cNvPr>
          <p:cNvSpPr>
            <a:spLocks noGrp="1"/>
          </p:cNvSpPr>
          <p:nvPr>
            <p:ph idx="1"/>
          </p:nvPr>
        </p:nvSpPr>
        <p:spPr>
          <a:xfrm>
            <a:off x="457200" y="2096713"/>
            <a:ext cx="7685037" cy="4080250"/>
          </a:xfrm>
        </p:spPr>
        <p:txBody>
          <a:bodyPr>
            <a:normAutofit/>
          </a:bodyPr>
          <a:lstStyle/>
          <a:p>
            <a:r>
              <a:rPr lang="nb-NO" sz="1700"/>
              <a:t>August –                                          Tilvenning</a:t>
            </a:r>
          </a:p>
          <a:p>
            <a:r>
              <a:rPr lang="nb-NO" sz="1700"/>
              <a:t>September –                                     Brannvern</a:t>
            </a:r>
          </a:p>
          <a:p>
            <a:r>
              <a:rPr lang="nb-NO" sz="1700"/>
              <a:t>Oktober og halve november –           Sosial kompetanse og språk</a:t>
            </a:r>
          </a:p>
          <a:p>
            <a:r>
              <a:rPr lang="nb-NO" sz="1700"/>
              <a:t>Halve november og desember –         Jul og Juleevangeliet</a:t>
            </a:r>
          </a:p>
          <a:p>
            <a:r>
              <a:rPr lang="nb-NO" sz="1700"/>
              <a:t>Januar –                                            Forut</a:t>
            </a:r>
          </a:p>
          <a:p>
            <a:r>
              <a:rPr lang="nb-NO" sz="1700"/>
              <a:t>Februar –		                  Karneval </a:t>
            </a:r>
          </a:p>
          <a:p>
            <a:pPr marL="0" indent="0">
              <a:buNone/>
            </a:pPr>
            <a:r>
              <a:rPr lang="nb-NO" sz="1700"/>
              <a:t>                                                           Sosial kompetanse og språk                                                                                                             </a:t>
            </a:r>
          </a:p>
          <a:p>
            <a:r>
              <a:rPr lang="nb-NO" sz="1700"/>
              <a:t>Mars –                                              Påske</a:t>
            </a:r>
          </a:p>
          <a:p>
            <a:r>
              <a:rPr lang="nb-NO" sz="1700"/>
              <a:t>April –                                              Henry - førstehjelp</a:t>
            </a:r>
          </a:p>
          <a:p>
            <a:r>
              <a:rPr lang="nb-NO" sz="1700"/>
              <a:t>Mai –                                                17.mai og sommerfest</a:t>
            </a:r>
          </a:p>
          <a:p>
            <a:r>
              <a:rPr lang="nb-NO" sz="1700"/>
              <a:t>Juni –                                                Sommeruker og eventuelt sommerfest</a:t>
            </a:r>
          </a:p>
          <a:p>
            <a:endParaRPr lang="nb-NO" sz="1700"/>
          </a:p>
        </p:txBody>
      </p:sp>
      <p:pic>
        <p:nvPicPr>
          <p:cNvPr id="4" name="Bilde 3">
            <a:extLst>
              <a:ext uri="{FF2B5EF4-FFF2-40B4-BE49-F238E27FC236}">
                <a16:creationId xmlns:a16="http://schemas.microsoft.com/office/drawing/2014/main" id="{F6AB0E68-AD3F-CF11-50DD-B7CF7D9D4136}"/>
              </a:ext>
            </a:extLst>
          </p:cNvPr>
          <p:cNvPicPr>
            <a:picLocks noChangeAspect="1"/>
          </p:cNvPicPr>
          <p:nvPr/>
        </p:nvPicPr>
        <p:blipFill>
          <a:blip r:embed="rId3"/>
          <a:srcRect l="7329" r="15920" b="-2"/>
          <a:stretch/>
        </p:blipFill>
        <p:spPr>
          <a:xfrm>
            <a:off x="7337620" y="2006669"/>
            <a:ext cx="4851332" cy="4851331"/>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2994329212"/>
      </p:ext>
    </p:extLst>
  </p:cSld>
  <p:clrMapOvr>
    <a:masterClrMapping/>
  </p:clrMapOvr>
</p:sld>
</file>

<file path=ppt/theme/theme1.xml><?xml version="1.0" encoding="utf-8"?>
<a:theme xmlns:a="http://schemas.openxmlformats.org/drawingml/2006/main" name="TropicVTI">
  <a:themeElements>
    <a:clrScheme name="AnalogousFromLightSeedRightStep">
      <a:dk1>
        <a:srgbClr val="000000"/>
      </a:dk1>
      <a:lt1>
        <a:srgbClr val="FFFFFF"/>
      </a:lt1>
      <a:dk2>
        <a:srgbClr val="243341"/>
      </a:dk2>
      <a:lt2>
        <a:srgbClr val="E8E2E7"/>
      </a:lt2>
      <a:accent1>
        <a:srgbClr val="7DAD88"/>
      </a:accent1>
      <a:accent2>
        <a:srgbClr val="6FAC96"/>
      </a:accent2>
      <a:accent3>
        <a:srgbClr val="7DA9AC"/>
      </a:accent3>
      <a:accent4>
        <a:srgbClr val="7B9EBE"/>
      </a:accent4>
      <a:accent5>
        <a:srgbClr val="9399CA"/>
      </a:accent5>
      <a:accent6>
        <a:srgbClr val="8F7BBE"/>
      </a:accent6>
      <a:hlink>
        <a:srgbClr val="AE699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634</TotalTime>
  <Words>2016</Words>
  <Application>Microsoft Office PowerPoint</Application>
  <PresentationFormat>Widescreen</PresentationFormat>
  <Paragraphs>138</Paragraphs>
  <Slides>20</Slides>
  <Notes>0</Notes>
  <HiddenSlides>0</HiddenSlides>
  <MMClips>0</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20</vt:i4>
      </vt:variant>
    </vt:vector>
  </HeadingPairs>
  <TitlesOfParts>
    <vt:vector size="33" baseType="lpstr">
      <vt:lpstr>Aptos</vt:lpstr>
      <vt:lpstr>Arial</vt:lpstr>
      <vt:lpstr>Berlin Sans FB Demi</vt:lpstr>
      <vt:lpstr>Calibri</vt:lpstr>
      <vt:lpstr>Century Gothic</vt:lpstr>
      <vt:lpstr>Courier New</vt:lpstr>
      <vt:lpstr>Garamond</vt:lpstr>
      <vt:lpstr>Gill Sans Nova</vt:lpstr>
      <vt:lpstr>Merriweather</vt:lpstr>
      <vt:lpstr>Segoe UI Emoji</vt:lpstr>
      <vt:lpstr>TT Norms Pro</vt:lpstr>
      <vt:lpstr>Wingdings</vt:lpstr>
      <vt:lpstr>TropicVTI</vt:lpstr>
      <vt:lpstr>Velkommen til Foreldremøte 2024/2025</vt:lpstr>
      <vt:lpstr>     Stavanger-barnehagen har en felles kvalitetsplattform som er gjeldende for barnehagene i Stavanger. Ansatte i barnehagen skal være kompetente voksne som sikrer at barnet ditt blir sett og møtt hver dag. De ansatte vil legge til rette for ditt barns utvikling.  </vt:lpstr>
      <vt:lpstr>PowerPoint-presentasjon</vt:lpstr>
      <vt:lpstr>PowerPoint-presentasjon</vt:lpstr>
      <vt:lpstr>ROBUSTE BARN</vt:lpstr>
      <vt:lpstr>PowerPoint-presentasjon</vt:lpstr>
      <vt:lpstr>                Mange av dagens barn møter en oppdragelse som verner dem mot helt normale livserfaringer. Når barna møter nederlag eller frustrasjon vil vi verne dem mot de vonde følelsene og trøste dem.  HVA LÆRER BARNA AV DET?  </vt:lpstr>
      <vt:lpstr>To måter å reagere på i møte med barnet </vt:lpstr>
      <vt:lpstr>Tema i barnehagen 2024/2025</vt:lpstr>
      <vt:lpstr>Sråk</vt:lpstr>
      <vt:lpstr>Sosial kompetanse</vt:lpstr>
      <vt:lpstr>Hvordan tar vi vare på barnas kristne verdigrunnlag og støtter opp rundt det?</vt:lpstr>
      <vt:lpstr>Knøttene</vt:lpstr>
      <vt:lpstr>Solklubben</vt:lpstr>
      <vt:lpstr>Femårsklubben</vt:lpstr>
      <vt:lpstr>Venneklubben 4+5</vt:lpstr>
      <vt:lpstr>Et lite lekprosjekt – barnas frie lek Hvordan gikk det?</vt:lpstr>
      <vt:lpstr>Svømming</vt:lpstr>
      <vt:lpstr>Alt som vedgår ditt barn har betydning for vårt arbeid i barnehagen.</vt:lpstr>
      <vt:lpstr>Husk navn i alle klær, sko, uteklær, støvler, luer, sokker og truser og leker.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Wenche Sørensen</dc:creator>
  <cp:lastModifiedBy>Wenche Sørensen</cp:lastModifiedBy>
  <cp:revision>1</cp:revision>
  <dcterms:created xsi:type="dcterms:W3CDTF">2024-09-17T11:05:37Z</dcterms:created>
  <dcterms:modified xsi:type="dcterms:W3CDTF">2024-09-27T09:43:35Z</dcterms:modified>
</cp:coreProperties>
</file>